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747775"/>
          </p15:clr>
        </p15:guide>
        <p15:guide id="2" pos="24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a8ad3d750d_0_3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a8ad3d750d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6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6675" y="9391879"/>
            <a:ext cx="4219052" cy="8541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579750" y="308325"/>
            <a:ext cx="66129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532C6C"/>
                </a:solidFill>
                <a:latin typeface="Georgia"/>
                <a:ea typeface="Georgia"/>
                <a:cs typeface="Georgia"/>
                <a:sym typeface="Georgia"/>
              </a:rPr>
              <a:t>My Topaz Quilt Square</a:t>
            </a:r>
            <a:endParaRPr b="1" sz="3200">
              <a:solidFill>
                <a:srgbClr val="532C6C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56" name="Google Shape;56;p13"/>
          <p:cNvCxnSpPr/>
          <p:nvPr/>
        </p:nvCxnSpPr>
        <p:spPr>
          <a:xfrm>
            <a:off x="951600" y="8312525"/>
            <a:ext cx="58692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7" name="Google Shape;57;p13"/>
          <p:cNvCxnSpPr/>
          <p:nvPr/>
        </p:nvCxnSpPr>
        <p:spPr>
          <a:xfrm>
            <a:off x="951600" y="9044150"/>
            <a:ext cx="58692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8" name="Google Shape;58;p13"/>
          <p:cNvCxnSpPr/>
          <p:nvPr/>
        </p:nvCxnSpPr>
        <p:spPr>
          <a:xfrm>
            <a:off x="951600" y="8681675"/>
            <a:ext cx="58692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9" name="Google Shape;59;p13"/>
          <p:cNvCxnSpPr/>
          <p:nvPr/>
        </p:nvCxnSpPr>
        <p:spPr>
          <a:xfrm>
            <a:off x="951600" y="9402500"/>
            <a:ext cx="58692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0" name="Google Shape;60;p13"/>
          <p:cNvSpPr/>
          <p:nvPr/>
        </p:nvSpPr>
        <p:spPr>
          <a:xfrm>
            <a:off x="1143000" y="2005925"/>
            <a:ext cx="5486400" cy="550560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532C6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3"/>
          <p:cNvSpPr txBox="1"/>
          <p:nvPr/>
        </p:nvSpPr>
        <p:spPr>
          <a:xfrm>
            <a:off x="430200" y="918575"/>
            <a:ext cx="6762300" cy="3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Design a quilt square representing the experience of </a:t>
            </a:r>
            <a:r>
              <a:rPr lang="en" sz="1300">
                <a:latin typeface="Georgia"/>
                <a:ea typeface="Georgia"/>
                <a:cs typeface="Georgia"/>
                <a:sym typeface="Georgia"/>
              </a:rPr>
              <a:t>a woman at Topaz</a:t>
            </a:r>
            <a:r>
              <a:rPr lang="en" sz="13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using symbols, colors, and imagery. Your design should represent your woman’s emotions, experiences, and resilience</a:t>
            </a:r>
            <a:r>
              <a:rPr lang="en" sz="1300">
                <a:latin typeface="Georgia"/>
                <a:ea typeface="Georgia"/>
                <a:cs typeface="Georgia"/>
                <a:sym typeface="Georgia"/>
              </a:rPr>
              <a:t>. Below, </a:t>
            </a:r>
            <a:r>
              <a:rPr lang="en" sz="13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write a short explanation about (1) who this square represents, (2) what </a:t>
            </a:r>
            <a:r>
              <a:rPr lang="en" sz="1300">
                <a:latin typeface="Georgia"/>
                <a:ea typeface="Georgia"/>
                <a:cs typeface="Georgia"/>
                <a:sym typeface="Georgia"/>
              </a:rPr>
              <a:t>the </a:t>
            </a:r>
            <a:r>
              <a:rPr lang="en" sz="13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symbols </a:t>
            </a:r>
            <a:r>
              <a:rPr lang="en" sz="1300">
                <a:latin typeface="Georgia"/>
                <a:ea typeface="Georgia"/>
                <a:cs typeface="Georgia"/>
                <a:sym typeface="Georgia"/>
              </a:rPr>
              <a:t>and </a:t>
            </a:r>
            <a:r>
              <a:rPr lang="en" sz="13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colors mean, and (3) what emotions or ideas you wanted to express</a:t>
            </a:r>
            <a:r>
              <a:rPr lang="en" sz="1300">
                <a:latin typeface="Georgia"/>
                <a:ea typeface="Georgia"/>
                <a:cs typeface="Georgia"/>
                <a:sym typeface="Georgia"/>
              </a:rPr>
              <a:t>.</a:t>
            </a:r>
            <a:endParaRPr sz="13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62" name="Google Shape;62;p13"/>
          <p:cNvCxnSpPr/>
          <p:nvPr/>
        </p:nvCxnSpPr>
        <p:spPr>
          <a:xfrm>
            <a:off x="951600" y="7967963"/>
            <a:ext cx="58692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