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68">
          <p15:clr>
            <a:srgbClr val="747775"/>
          </p15:clr>
        </p15:guide>
        <p15:guide id="2" pos="244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68" orient="horz"/>
        <p:guide pos="244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6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6675" y="9087079"/>
            <a:ext cx="4219052" cy="8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579750" y="384525"/>
            <a:ext cx="66129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532C6C"/>
                </a:solidFill>
                <a:latin typeface="Georgia"/>
                <a:ea typeface="Georgia"/>
                <a:cs typeface="Georgia"/>
                <a:sym typeface="Georgia"/>
              </a:rPr>
              <a:t>My Topaz Quilt Square</a:t>
            </a:r>
            <a:endParaRPr b="1" sz="3200">
              <a:solidFill>
                <a:srgbClr val="532C6C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1143000" y="3095825"/>
            <a:ext cx="5486400" cy="55056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rgbClr val="532C6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3"/>
          <p:cNvSpPr txBox="1"/>
          <p:nvPr/>
        </p:nvSpPr>
        <p:spPr>
          <a:xfrm>
            <a:off x="639300" y="1070975"/>
            <a:ext cx="64938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Design a quilt square representing the experience of a woman at Topaz using symbols, colors, and imagery. Your design should represent your woman’s emotions, experiences, and acts of resilience. 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Cut out your square and on the back, write a short explanation about (1) who this square represents, (2) what each symbol or color means, and (3) what emotions or ideas you wanted to express in the design.</a:t>
            </a:r>
            <a:endParaRPr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