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5" r:id="rId4"/>
    <p:sldMasterId id="2147483686" r:id="rId5"/>
    <p:sldMasterId id="2147483687"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y="5143500" cx="9144000"/>
  <p:notesSz cx="6858000" cy="9144000"/>
  <p:embeddedFontLst>
    <p:embeddedFont>
      <p:font typeface="Lora"/>
      <p:regular r:id="rId42"/>
      <p:bold r:id="rId43"/>
      <p:italic r:id="rId44"/>
      <p:boldItalic r:id="rId45"/>
    </p:embeddedFont>
    <p:embeddedFont>
      <p:font typeface="Playfair Display SC"/>
      <p:regular r:id="rId46"/>
      <p:bold r:id="rId47"/>
      <p:italic r:id="rId48"/>
      <p:boldItalic r:id="rId49"/>
    </p:embeddedFont>
    <p:embeddedFont>
      <p:font typeface="Helvetica Neue Light"/>
      <p:regular r:id="rId50"/>
      <p:bold r:id="rId51"/>
      <p:italic r:id="rId52"/>
      <p:boldItalic r:id="rId5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font" Target="fonts/Lora-regular.fntdata"/><Relationship Id="rId41" Type="http://schemas.openxmlformats.org/officeDocument/2006/relationships/slide" Target="slides/slide34.xml"/><Relationship Id="rId44" Type="http://schemas.openxmlformats.org/officeDocument/2006/relationships/font" Target="fonts/Lora-italic.fntdata"/><Relationship Id="rId43" Type="http://schemas.openxmlformats.org/officeDocument/2006/relationships/font" Target="fonts/Lora-bold.fntdata"/><Relationship Id="rId46" Type="http://schemas.openxmlformats.org/officeDocument/2006/relationships/font" Target="fonts/PlayfairDisplaySC-regular.fntdata"/><Relationship Id="rId45" Type="http://schemas.openxmlformats.org/officeDocument/2006/relationships/font" Target="fonts/Lora-boldItalic.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font" Target="fonts/PlayfairDisplaySC-italic.fntdata"/><Relationship Id="rId47" Type="http://schemas.openxmlformats.org/officeDocument/2006/relationships/font" Target="fonts/PlayfairDisplaySC-bold.fntdata"/><Relationship Id="rId49" Type="http://schemas.openxmlformats.org/officeDocument/2006/relationships/font" Target="fonts/PlayfairDisplaySC-boldItalic.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font" Target="fonts/HelveticaNeueLight-bold.fntdata"/><Relationship Id="rId50" Type="http://schemas.openxmlformats.org/officeDocument/2006/relationships/font" Target="fonts/HelveticaNeueLight-regular.fntdata"/><Relationship Id="rId53" Type="http://schemas.openxmlformats.org/officeDocument/2006/relationships/font" Target="fonts/HelveticaNeueLight-boldItalic.fntdata"/><Relationship Id="rId52" Type="http://schemas.openxmlformats.org/officeDocument/2006/relationships/font" Target="fonts/HelveticaNeueLight-italic.fntdata"/><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c00cb49172_2_0: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2c00cb49172_2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261388b3648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261388b3648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261388b3648_0_1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261388b3648_0_1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261388b3648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261388b3648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261388b3648_0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261388b3648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a8ee08d0dd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2a8ee08d0dd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261388b3648_0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261388b3648_0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261388b3648_0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261388b3648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261388b3648_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261388b3648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261388b3648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261388b3648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261388b3648_0_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261388b3648_0_2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a8ee08d0dd_0_25: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DE9E13"/>
              </a:buClr>
              <a:buSzPts val="1300"/>
              <a:buFont typeface="Arial"/>
              <a:buNone/>
            </a:pPr>
            <a:r>
              <a:t/>
            </a:r>
            <a:endParaRPr sz="1100">
              <a:solidFill>
                <a:schemeClr val="dk1"/>
              </a:solidFill>
            </a:endParaRPr>
          </a:p>
        </p:txBody>
      </p:sp>
      <p:sp>
        <p:nvSpPr>
          <p:cNvPr id="234" name="Google Shape;234;g2a8ee08d0dd_0_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2a8ee08d0dd_0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2a8ee08d0dd_0_17:notes"/>
          <p:cNvSpPr txBox="1"/>
          <p:nvPr>
            <p:ph idx="1" type="body"/>
          </p:nvPr>
        </p:nvSpPr>
        <p:spPr>
          <a:xfrm>
            <a:off x="685800" y="4400550"/>
            <a:ext cx="5486400" cy="36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a8ee08d0dd_0_17: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25e1662006a_0_36: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DE9E13"/>
              </a:buClr>
              <a:buSzPts val="1300"/>
              <a:buFont typeface="Arial"/>
              <a:buNone/>
            </a:pPr>
            <a:r>
              <a:t/>
            </a:r>
            <a:endParaRPr sz="1100">
              <a:solidFill>
                <a:schemeClr val="dk1"/>
              </a:solidFill>
            </a:endParaRPr>
          </a:p>
        </p:txBody>
      </p:sp>
      <p:sp>
        <p:nvSpPr>
          <p:cNvPr id="362" name="Google Shape;362;g25e1662006a_0_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2c007ef1afa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2c007ef1afa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2a8ee08d0dd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2a8ee08d0dd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265846ef134_1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265846ef134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2c007ef1afa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2c007ef1afa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265846ef134_1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265846ef134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2c007ef1afa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2c007ef1afa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265846ef134_1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265846ef134_1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2c007ef1afa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2c007ef1afa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2a8ee08d0dd_0_32: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DE9E13"/>
              </a:buClr>
              <a:buSzPts val="1300"/>
              <a:buFont typeface="Arial"/>
              <a:buNone/>
            </a:pPr>
            <a:r>
              <a:t/>
            </a:r>
            <a:endParaRPr sz="1100">
              <a:solidFill>
                <a:schemeClr val="dk1"/>
              </a:solidFill>
            </a:endParaRPr>
          </a:p>
        </p:txBody>
      </p:sp>
      <p:sp>
        <p:nvSpPr>
          <p:cNvPr id="242" name="Google Shape;242;g2a8ee08d0dd_0_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265846ef134_1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265846ef134_1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2c007ef1af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4" name="Google Shape;434;g2c007ef1af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265846ef134_1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1" name="Google Shape;441;g265846ef134_1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2674911b300_1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8" name="Google Shape;448;g2674911b300_1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44cd782be6_0_1806: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44cd782be6_0_180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5faeb47941_0_9: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DE9E13"/>
              </a:buClr>
              <a:buSzPts val="1300"/>
              <a:buFont typeface="Arial"/>
              <a:buNone/>
            </a:pPr>
            <a:r>
              <a:t/>
            </a:r>
            <a:endParaRPr sz="1100">
              <a:solidFill>
                <a:schemeClr val="dk1"/>
              </a:solidFill>
            </a:endParaRPr>
          </a:p>
        </p:txBody>
      </p:sp>
      <p:sp>
        <p:nvSpPr>
          <p:cNvPr id="250" name="Google Shape;250;g25faeb47941_0_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25e1662006a_0_14: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DE9E13"/>
              </a:buClr>
              <a:buSzPts val="1300"/>
              <a:buFont typeface="Arial"/>
              <a:buNone/>
            </a:pPr>
            <a:r>
              <a:t/>
            </a:r>
            <a:endParaRPr sz="1100">
              <a:solidFill>
                <a:schemeClr val="dk1"/>
              </a:solidFill>
            </a:endParaRPr>
          </a:p>
        </p:txBody>
      </p:sp>
      <p:sp>
        <p:nvSpPr>
          <p:cNvPr id="263" name="Google Shape;263;g25e1662006a_0_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261388b3648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261388b3648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261388b3648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261388b3648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25e1662006a_0_29: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DE9E13"/>
              </a:buClr>
              <a:buSzPts val="1300"/>
              <a:buFont typeface="Arial"/>
              <a:buNone/>
            </a:pPr>
            <a:r>
              <a:t/>
            </a:r>
            <a:endParaRPr sz="1100">
              <a:solidFill>
                <a:schemeClr val="dk1"/>
              </a:solidFill>
            </a:endParaRPr>
          </a:p>
        </p:txBody>
      </p:sp>
      <p:sp>
        <p:nvSpPr>
          <p:cNvPr id="284" name="Google Shape;284;g25e1662006a_0_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261388b3648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261388b3648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hyperlink" Target="https://www.aoc.gov/explore-capitol-campus/art/statuary-hall-collection-by-location" TargetMode="External"/><Relationship Id="rId4" Type="http://schemas.openxmlformats.org/officeDocument/2006/relationships/image" Target="../media/image8.png"/><Relationship Id="rId5" Type="http://schemas.openxmlformats.org/officeDocument/2006/relationships/hyperlink" Target="https://www.aoc.gov/explore-capitol-campus/art/statuary-hall-collection-by-location" TargetMode="Externa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1143000" y="841772"/>
            <a:ext cx="6858000" cy="1790700"/>
          </a:xfrm>
          <a:prstGeom prst="rect">
            <a:avLst/>
          </a:prstGeom>
          <a:noFill/>
          <a:ln>
            <a:noFill/>
          </a:ln>
        </p:spPr>
        <p:txBody>
          <a:bodyPr anchorCtr="0" anchor="b" bIns="68575" lIns="68575" spcFirstLastPara="1" rIns="68575" wrap="square" tIns="68575">
            <a:noAutofit/>
          </a:bodyPr>
          <a:lstStyle>
            <a:lvl1pPr indent="0" lvl="0" marL="0" marR="0" rtl="0" algn="ctr">
              <a:lnSpc>
                <a:spcPct val="90000"/>
              </a:lnSpc>
              <a:spcBef>
                <a:spcPts val="0"/>
              </a:spcBef>
              <a:spcAft>
                <a:spcPts val="0"/>
              </a:spcAft>
              <a:buClr>
                <a:schemeClr val="dk1"/>
              </a:buClr>
              <a:buSzPts val="4500"/>
              <a:buFont typeface="Calibri"/>
              <a:buNone/>
              <a:defRPr b="0" i="0" sz="45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58" name="Google Shape;58;p14"/>
          <p:cNvSpPr txBox="1"/>
          <p:nvPr>
            <p:ph idx="1" type="subTitle"/>
          </p:nvPr>
        </p:nvSpPr>
        <p:spPr>
          <a:xfrm>
            <a:off x="1143000" y="2701528"/>
            <a:ext cx="6858000" cy="1241700"/>
          </a:xfrm>
          <a:prstGeom prst="rect">
            <a:avLst/>
          </a:prstGeom>
          <a:noFill/>
          <a:ln>
            <a:noFill/>
          </a:ln>
        </p:spPr>
        <p:txBody>
          <a:bodyPr anchorCtr="0" anchor="t" bIns="68575" lIns="68575" spcFirstLastPara="1" rIns="68575" wrap="square" tIns="68575">
            <a:noAutofit/>
          </a:bodyPr>
          <a:lstStyle>
            <a:lvl1pPr indent="0" lvl="0" marL="0" marR="0" rtl="0" algn="ctr">
              <a:lnSpc>
                <a:spcPct val="90000"/>
              </a:lnSpc>
              <a:spcBef>
                <a:spcPts val="8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1pPr>
            <a:lvl2pPr indent="0" lvl="1" marL="342900" marR="0" rtl="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2pPr>
            <a:lvl3pPr indent="0" lvl="2" marL="685800" marR="0" rtl="0" algn="ctr">
              <a:lnSpc>
                <a:spcPct val="90000"/>
              </a:lnSpc>
              <a:spcBef>
                <a:spcPts val="4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3pPr>
            <a:lvl4pPr indent="0" lvl="3" marL="1028700"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4pPr>
            <a:lvl5pPr indent="0" lvl="4" marL="1371600"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5pPr>
            <a:lvl6pPr indent="0" lvl="5" marL="1714500"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6pPr>
            <a:lvl7pPr indent="0" lvl="6" marL="2057400"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7pPr>
            <a:lvl8pPr indent="0" lvl="7" marL="2400300"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8pPr>
            <a:lvl9pPr indent="0" lvl="8" marL="2743200"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9pPr>
          </a:lstStyle>
          <a:p/>
        </p:txBody>
      </p:sp>
      <p:sp>
        <p:nvSpPr>
          <p:cNvPr id="59" name="Google Shape;59;p14"/>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noAutofit/>
          </a:bodyPr>
          <a:lstStyle>
            <a:lvl1pPr indent="0" lvl="0" mar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60" name="Google Shape;60;p14"/>
          <p:cNvSpPr txBox="1"/>
          <p:nvPr>
            <p:ph idx="11" type="ftr"/>
          </p:nvPr>
        </p:nvSpPr>
        <p:spPr>
          <a:xfrm>
            <a:off x="1979456" y="4767263"/>
            <a:ext cx="6071700" cy="2739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61" name="Google Shape;61;p1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2" name="Shape 62"/>
        <p:cNvGrpSpPr/>
        <p:nvPr/>
      </p:nvGrpSpPr>
      <p:grpSpPr>
        <a:xfrm>
          <a:off x="0" y="0"/>
          <a:ext cx="0" cy="0"/>
          <a:chOff x="0" y="0"/>
          <a:chExt cx="0" cy="0"/>
        </a:xfrm>
      </p:grpSpPr>
      <p:sp>
        <p:nvSpPr>
          <p:cNvPr id="63" name="Google Shape;63;p15"/>
          <p:cNvSpPr txBox="1"/>
          <p:nvPr>
            <p:ph type="title"/>
          </p:nvPr>
        </p:nvSpPr>
        <p:spPr>
          <a:xfrm>
            <a:off x="628650" y="273844"/>
            <a:ext cx="7886700" cy="994200"/>
          </a:xfrm>
          <a:prstGeom prst="rect">
            <a:avLst/>
          </a:prstGeom>
          <a:noFill/>
          <a:ln>
            <a:noFill/>
          </a:ln>
        </p:spPr>
        <p:txBody>
          <a:bodyPr anchorCtr="0" anchor="ctr" bIns="68575" lIns="68575" spcFirstLastPara="1" rIns="68575" wrap="square" tIns="68575">
            <a:noAutofit/>
          </a:bodyPr>
          <a:lstStyle>
            <a:lvl1pPr indent="0" lvl="0" mar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64" name="Google Shape;64;p15"/>
          <p:cNvSpPr txBox="1"/>
          <p:nvPr>
            <p:ph idx="1" type="body"/>
          </p:nvPr>
        </p:nvSpPr>
        <p:spPr>
          <a:xfrm>
            <a:off x="628650" y="1369219"/>
            <a:ext cx="7886700" cy="3263400"/>
          </a:xfrm>
          <a:prstGeom prst="rect">
            <a:avLst/>
          </a:prstGeom>
          <a:noFill/>
          <a:ln>
            <a:noFill/>
          </a:ln>
        </p:spPr>
        <p:txBody>
          <a:bodyPr anchorCtr="0" anchor="t" bIns="68575" lIns="68575" spcFirstLastPara="1" rIns="68575" wrap="square" tIns="685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65" name="Google Shape;65;p15"/>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noAutofit/>
          </a:bodyPr>
          <a:lstStyle>
            <a:lvl1pPr indent="0" lvl="0" mar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66" name="Google Shape;66;p15"/>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67" name="Google Shape;67;p1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8" name="Shape 68"/>
        <p:cNvGrpSpPr/>
        <p:nvPr/>
      </p:nvGrpSpPr>
      <p:grpSpPr>
        <a:xfrm>
          <a:off x="0" y="0"/>
          <a:ext cx="0" cy="0"/>
          <a:chOff x="0" y="0"/>
          <a:chExt cx="0" cy="0"/>
        </a:xfrm>
      </p:grpSpPr>
      <p:sp>
        <p:nvSpPr>
          <p:cNvPr id="69" name="Google Shape;69;p16"/>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noAutofit/>
          </a:bodyPr>
          <a:lstStyle>
            <a:lvl1pPr indent="0" lvl="0" mar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70" name="Google Shape;70;p16"/>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71" name="Google Shape;71;p1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2" name="Shape 72"/>
        <p:cNvGrpSpPr/>
        <p:nvPr/>
      </p:nvGrpSpPr>
      <p:grpSpPr>
        <a:xfrm>
          <a:off x="0" y="0"/>
          <a:ext cx="0" cy="0"/>
          <a:chOff x="0" y="0"/>
          <a:chExt cx="0" cy="0"/>
        </a:xfrm>
      </p:grpSpPr>
      <p:sp>
        <p:nvSpPr>
          <p:cNvPr id="73" name="Google Shape;73;p17"/>
          <p:cNvSpPr txBox="1"/>
          <p:nvPr>
            <p:ph type="title"/>
          </p:nvPr>
        </p:nvSpPr>
        <p:spPr>
          <a:xfrm>
            <a:off x="623888" y="1282304"/>
            <a:ext cx="7886700" cy="2139600"/>
          </a:xfrm>
          <a:prstGeom prst="rect">
            <a:avLst/>
          </a:prstGeom>
          <a:noFill/>
          <a:ln>
            <a:noFill/>
          </a:ln>
        </p:spPr>
        <p:txBody>
          <a:bodyPr anchorCtr="0" anchor="b" bIns="68575" lIns="68575" spcFirstLastPara="1" rIns="68575" wrap="square" tIns="68575">
            <a:noAutofit/>
          </a:bodyPr>
          <a:lstStyle>
            <a:lvl1pPr indent="0" lvl="0" marL="0" marR="0" rtl="0" algn="l">
              <a:lnSpc>
                <a:spcPct val="90000"/>
              </a:lnSpc>
              <a:spcBef>
                <a:spcPts val="0"/>
              </a:spcBef>
              <a:spcAft>
                <a:spcPts val="0"/>
              </a:spcAft>
              <a:buClr>
                <a:schemeClr val="dk1"/>
              </a:buClr>
              <a:buSzPts val="4500"/>
              <a:buFont typeface="Calibri"/>
              <a:buNone/>
              <a:defRPr b="0" i="0" sz="45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74" name="Google Shape;74;p17"/>
          <p:cNvSpPr txBox="1"/>
          <p:nvPr>
            <p:ph idx="1" type="body"/>
          </p:nvPr>
        </p:nvSpPr>
        <p:spPr>
          <a:xfrm>
            <a:off x="623888" y="3442097"/>
            <a:ext cx="7886700" cy="1125300"/>
          </a:xfrm>
          <a:prstGeom prst="rect">
            <a:avLst/>
          </a:prstGeom>
          <a:noFill/>
          <a:ln>
            <a:noFill/>
          </a:ln>
        </p:spPr>
        <p:txBody>
          <a:bodyPr anchorCtr="0" anchor="t" bIns="68575" lIns="68575" spcFirstLastPara="1" rIns="68575" wrap="square" tIns="68575">
            <a:noAutofit/>
          </a:bodyPr>
          <a:lstStyle>
            <a:lvl1pPr indent="-228600" lvl="0" marL="457200" marR="0" rtl="0" algn="l">
              <a:lnSpc>
                <a:spcPct val="90000"/>
              </a:lnSpc>
              <a:spcBef>
                <a:spcPts val="8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1pPr>
            <a:lvl2pPr indent="-228600" lvl="1" marL="914400" marR="0" rtl="0" algn="l">
              <a:lnSpc>
                <a:spcPct val="90000"/>
              </a:lnSpc>
              <a:spcBef>
                <a:spcPts val="400"/>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40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75" name="Google Shape;75;p17"/>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noAutofit/>
          </a:bodyPr>
          <a:lstStyle>
            <a:lvl1pPr indent="0" lvl="0" marL="0" marR="0" rtl="0" algn="l">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76" name="Google Shape;76;p17"/>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77" name="Google Shape;77;p1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8" name="Shape 78"/>
        <p:cNvGrpSpPr/>
        <p:nvPr/>
      </p:nvGrpSpPr>
      <p:grpSpPr>
        <a:xfrm>
          <a:off x="0" y="0"/>
          <a:ext cx="0" cy="0"/>
          <a:chOff x="0" y="0"/>
          <a:chExt cx="0" cy="0"/>
        </a:xfrm>
      </p:grpSpPr>
      <p:sp>
        <p:nvSpPr>
          <p:cNvPr id="79" name="Google Shape;79;p18"/>
          <p:cNvSpPr txBox="1"/>
          <p:nvPr>
            <p:ph type="title"/>
          </p:nvPr>
        </p:nvSpPr>
        <p:spPr>
          <a:xfrm>
            <a:off x="628650" y="273844"/>
            <a:ext cx="7886700" cy="994200"/>
          </a:xfrm>
          <a:prstGeom prst="rect">
            <a:avLst/>
          </a:prstGeom>
          <a:noFill/>
          <a:ln>
            <a:noFill/>
          </a:ln>
        </p:spPr>
        <p:txBody>
          <a:bodyPr anchorCtr="0" anchor="ctr" bIns="68575" lIns="68575" spcFirstLastPara="1" rIns="68575" wrap="square" tIns="68575">
            <a:noAutofit/>
          </a:bodyPr>
          <a:lstStyle>
            <a:lvl1pPr indent="0" lvl="0" mar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80" name="Google Shape;80;p18"/>
          <p:cNvSpPr txBox="1"/>
          <p:nvPr>
            <p:ph idx="1" type="body"/>
          </p:nvPr>
        </p:nvSpPr>
        <p:spPr>
          <a:xfrm>
            <a:off x="628650" y="1369219"/>
            <a:ext cx="3886200" cy="3263400"/>
          </a:xfrm>
          <a:prstGeom prst="rect">
            <a:avLst/>
          </a:prstGeom>
          <a:noFill/>
          <a:ln>
            <a:noFill/>
          </a:ln>
        </p:spPr>
        <p:txBody>
          <a:bodyPr anchorCtr="0" anchor="t" bIns="68575" lIns="68575" spcFirstLastPara="1" rIns="68575" wrap="square" tIns="685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81" name="Google Shape;81;p18"/>
          <p:cNvSpPr txBox="1"/>
          <p:nvPr>
            <p:ph idx="2" type="body"/>
          </p:nvPr>
        </p:nvSpPr>
        <p:spPr>
          <a:xfrm>
            <a:off x="4629150" y="1369219"/>
            <a:ext cx="3886200" cy="3263400"/>
          </a:xfrm>
          <a:prstGeom prst="rect">
            <a:avLst/>
          </a:prstGeom>
          <a:noFill/>
          <a:ln>
            <a:noFill/>
          </a:ln>
        </p:spPr>
        <p:txBody>
          <a:bodyPr anchorCtr="0" anchor="t" bIns="68575" lIns="68575" spcFirstLastPara="1" rIns="68575" wrap="square" tIns="685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82" name="Google Shape;82;p18"/>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noAutofit/>
          </a:bodyPr>
          <a:lstStyle>
            <a:lvl1pPr indent="0" lvl="0" marL="0" marR="0" rtl="0" algn="l">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83" name="Google Shape;83;p18"/>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84" name="Google Shape;84;p1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5" name="Shape 85"/>
        <p:cNvGrpSpPr/>
        <p:nvPr/>
      </p:nvGrpSpPr>
      <p:grpSpPr>
        <a:xfrm>
          <a:off x="0" y="0"/>
          <a:ext cx="0" cy="0"/>
          <a:chOff x="0" y="0"/>
          <a:chExt cx="0" cy="0"/>
        </a:xfrm>
      </p:grpSpPr>
      <p:sp>
        <p:nvSpPr>
          <p:cNvPr id="86" name="Google Shape;86;p19"/>
          <p:cNvSpPr txBox="1"/>
          <p:nvPr>
            <p:ph type="title"/>
          </p:nvPr>
        </p:nvSpPr>
        <p:spPr>
          <a:xfrm>
            <a:off x="629841" y="273844"/>
            <a:ext cx="7886700" cy="994200"/>
          </a:xfrm>
          <a:prstGeom prst="rect">
            <a:avLst/>
          </a:prstGeom>
          <a:noFill/>
          <a:ln>
            <a:noFill/>
          </a:ln>
        </p:spPr>
        <p:txBody>
          <a:bodyPr anchorCtr="0" anchor="ctr" bIns="68575" lIns="68575" spcFirstLastPara="1" rIns="68575" wrap="square" tIns="68575">
            <a:noAutofit/>
          </a:bodyPr>
          <a:lstStyle>
            <a:lvl1pPr indent="0" lvl="0" mar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87" name="Google Shape;87;p19"/>
          <p:cNvSpPr txBox="1"/>
          <p:nvPr>
            <p:ph idx="1" type="body"/>
          </p:nvPr>
        </p:nvSpPr>
        <p:spPr>
          <a:xfrm>
            <a:off x="629841" y="1260872"/>
            <a:ext cx="3868500" cy="618000"/>
          </a:xfrm>
          <a:prstGeom prst="rect">
            <a:avLst/>
          </a:prstGeom>
          <a:noFill/>
          <a:ln>
            <a:noFill/>
          </a:ln>
        </p:spPr>
        <p:txBody>
          <a:bodyPr anchorCtr="0" anchor="b" bIns="68575" lIns="68575" spcFirstLastPara="1" rIns="68575" wrap="square" tIns="68575">
            <a:noAutofit/>
          </a:bodyPr>
          <a:lstStyle>
            <a:lvl1pPr indent="-228600" lvl="0" marL="457200" marR="0" rtl="0" algn="l">
              <a:lnSpc>
                <a:spcPct val="90000"/>
              </a:lnSpc>
              <a:spcBef>
                <a:spcPts val="8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1pPr>
            <a:lvl2pPr indent="-228600" lvl="1" marL="914400" marR="0" rtl="0" algn="l">
              <a:lnSpc>
                <a:spcPct val="90000"/>
              </a:lnSpc>
              <a:spcBef>
                <a:spcPts val="400"/>
              </a:spcBef>
              <a:spcAft>
                <a:spcPts val="0"/>
              </a:spcAft>
              <a:buClr>
                <a:schemeClr val="dk1"/>
              </a:buClr>
              <a:buSzPts val="1500"/>
              <a:buFont typeface="Arial"/>
              <a:buNone/>
              <a:defRPr b="1" i="0" sz="1500" u="none" cap="none" strike="noStrike">
                <a:solidFill>
                  <a:schemeClr val="dk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1400"/>
              <a:buFont typeface="Arial"/>
              <a:buNone/>
              <a:defRPr b="1" i="0" sz="1400" u="none" cap="none" strike="noStrike">
                <a:solidFill>
                  <a:schemeClr val="dk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5pPr>
            <a:lvl6pPr indent="-228600" lvl="5" marL="27432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6pPr>
            <a:lvl7pPr indent="-228600" lvl="6" marL="32004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7pPr>
            <a:lvl8pPr indent="-228600" lvl="7" marL="36576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8pPr>
            <a:lvl9pPr indent="-228600" lvl="8" marL="41148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9pPr>
          </a:lstStyle>
          <a:p/>
        </p:txBody>
      </p:sp>
      <p:sp>
        <p:nvSpPr>
          <p:cNvPr id="88" name="Google Shape;88;p19"/>
          <p:cNvSpPr txBox="1"/>
          <p:nvPr>
            <p:ph idx="2" type="body"/>
          </p:nvPr>
        </p:nvSpPr>
        <p:spPr>
          <a:xfrm>
            <a:off x="629841" y="1878806"/>
            <a:ext cx="3868500" cy="2763300"/>
          </a:xfrm>
          <a:prstGeom prst="rect">
            <a:avLst/>
          </a:prstGeom>
          <a:noFill/>
          <a:ln>
            <a:noFill/>
          </a:ln>
        </p:spPr>
        <p:txBody>
          <a:bodyPr anchorCtr="0" anchor="t" bIns="68575" lIns="68575" spcFirstLastPara="1" rIns="68575" wrap="square" tIns="685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89" name="Google Shape;89;p19"/>
          <p:cNvSpPr txBox="1"/>
          <p:nvPr>
            <p:ph idx="3" type="body"/>
          </p:nvPr>
        </p:nvSpPr>
        <p:spPr>
          <a:xfrm>
            <a:off x="4629150" y="1260872"/>
            <a:ext cx="3887400" cy="618000"/>
          </a:xfrm>
          <a:prstGeom prst="rect">
            <a:avLst/>
          </a:prstGeom>
          <a:noFill/>
          <a:ln>
            <a:noFill/>
          </a:ln>
        </p:spPr>
        <p:txBody>
          <a:bodyPr anchorCtr="0" anchor="b" bIns="68575" lIns="68575" spcFirstLastPara="1" rIns="68575" wrap="square" tIns="68575">
            <a:noAutofit/>
          </a:bodyPr>
          <a:lstStyle>
            <a:lvl1pPr indent="-228600" lvl="0" marL="457200" marR="0" rtl="0" algn="l">
              <a:lnSpc>
                <a:spcPct val="90000"/>
              </a:lnSpc>
              <a:spcBef>
                <a:spcPts val="8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1pPr>
            <a:lvl2pPr indent="-228600" lvl="1" marL="914400" marR="0" rtl="0" algn="l">
              <a:lnSpc>
                <a:spcPct val="90000"/>
              </a:lnSpc>
              <a:spcBef>
                <a:spcPts val="400"/>
              </a:spcBef>
              <a:spcAft>
                <a:spcPts val="0"/>
              </a:spcAft>
              <a:buClr>
                <a:schemeClr val="dk1"/>
              </a:buClr>
              <a:buSzPts val="1500"/>
              <a:buFont typeface="Arial"/>
              <a:buNone/>
              <a:defRPr b="1" i="0" sz="1500" u="none" cap="none" strike="noStrike">
                <a:solidFill>
                  <a:schemeClr val="dk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1400"/>
              <a:buFont typeface="Arial"/>
              <a:buNone/>
              <a:defRPr b="1" i="0" sz="1400" u="none" cap="none" strike="noStrike">
                <a:solidFill>
                  <a:schemeClr val="dk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5pPr>
            <a:lvl6pPr indent="-228600" lvl="5" marL="27432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6pPr>
            <a:lvl7pPr indent="-228600" lvl="6" marL="32004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7pPr>
            <a:lvl8pPr indent="-228600" lvl="7" marL="36576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8pPr>
            <a:lvl9pPr indent="-228600" lvl="8" marL="41148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9pPr>
          </a:lstStyle>
          <a:p/>
        </p:txBody>
      </p:sp>
      <p:sp>
        <p:nvSpPr>
          <p:cNvPr id="90" name="Google Shape;90;p19"/>
          <p:cNvSpPr txBox="1"/>
          <p:nvPr>
            <p:ph idx="4" type="body"/>
          </p:nvPr>
        </p:nvSpPr>
        <p:spPr>
          <a:xfrm>
            <a:off x="4629150" y="1878806"/>
            <a:ext cx="3887400" cy="2763300"/>
          </a:xfrm>
          <a:prstGeom prst="rect">
            <a:avLst/>
          </a:prstGeom>
          <a:noFill/>
          <a:ln>
            <a:noFill/>
          </a:ln>
        </p:spPr>
        <p:txBody>
          <a:bodyPr anchorCtr="0" anchor="t" bIns="68575" lIns="68575" spcFirstLastPara="1" rIns="68575" wrap="square" tIns="685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91" name="Google Shape;91;p19"/>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noAutofit/>
          </a:bodyPr>
          <a:lstStyle>
            <a:lvl1pPr indent="0" lvl="0" marL="0" marR="0" rtl="0" algn="l">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92" name="Google Shape;92;p19"/>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93" name="Google Shape;93;p1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4" name="Shape 94"/>
        <p:cNvGrpSpPr/>
        <p:nvPr/>
      </p:nvGrpSpPr>
      <p:grpSpPr>
        <a:xfrm>
          <a:off x="0" y="0"/>
          <a:ext cx="0" cy="0"/>
          <a:chOff x="0" y="0"/>
          <a:chExt cx="0" cy="0"/>
        </a:xfrm>
      </p:grpSpPr>
      <p:sp>
        <p:nvSpPr>
          <p:cNvPr id="95" name="Google Shape;95;p20"/>
          <p:cNvSpPr txBox="1"/>
          <p:nvPr>
            <p:ph type="title"/>
          </p:nvPr>
        </p:nvSpPr>
        <p:spPr>
          <a:xfrm>
            <a:off x="628650" y="273844"/>
            <a:ext cx="7886700" cy="994200"/>
          </a:xfrm>
          <a:prstGeom prst="rect">
            <a:avLst/>
          </a:prstGeom>
          <a:noFill/>
          <a:ln>
            <a:noFill/>
          </a:ln>
        </p:spPr>
        <p:txBody>
          <a:bodyPr anchorCtr="0" anchor="ctr" bIns="68575" lIns="68575" spcFirstLastPara="1" rIns="68575" wrap="square" tIns="68575">
            <a:noAutofit/>
          </a:bodyPr>
          <a:lstStyle>
            <a:lvl1pPr indent="0" lvl="0" mar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96" name="Google Shape;96;p20"/>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noAutofit/>
          </a:bodyPr>
          <a:lstStyle>
            <a:lvl1pPr indent="0" lvl="0" marL="0" marR="0" rtl="0" algn="l">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97" name="Google Shape;97;p20"/>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98" name="Google Shape;98;p2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9" name="Shape 99"/>
        <p:cNvGrpSpPr/>
        <p:nvPr/>
      </p:nvGrpSpPr>
      <p:grpSpPr>
        <a:xfrm>
          <a:off x="0" y="0"/>
          <a:ext cx="0" cy="0"/>
          <a:chOff x="0" y="0"/>
          <a:chExt cx="0" cy="0"/>
        </a:xfrm>
      </p:grpSpPr>
      <p:sp>
        <p:nvSpPr>
          <p:cNvPr id="100" name="Google Shape;100;p21"/>
          <p:cNvSpPr txBox="1"/>
          <p:nvPr>
            <p:ph type="title"/>
          </p:nvPr>
        </p:nvSpPr>
        <p:spPr>
          <a:xfrm>
            <a:off x="629841" y="342900"/>
            <a:ext cx="2949000" cy="1200300"/>
          </a:xfrm>
          <a:prstGeom prst="rect">
            <a:avLst/>
          </a:prstGeom>
          <a:noFill/>
          <a:ln>
            <a:noFill/>
          </a:ln>
        </p:spPr>
        <p:txBody>
          <a:bodyPr anchorCtr="0" anchor="b" bIns="68575" lIns="68575" spcFirstLastPara="1" rIns="68575" wrap="square" tIns="68575">
            <a:noAutofit/>
          </a:bodyPr>
          <a:lstStyle>
            <a:lvl1pPr indent="0" lvl="0" marL="0" marR="0" rtl="0" algn="l">
              <a:lnSpc>
                <a:spcPct val="9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101" name="Google Shape;101;p21"/>
          <p:cNvSpPr txBox="1"/>
          <p:nvPr>
            <p:ph idx="1" type="body"/>
          </p:nvPr>
        </p:nvSpPr>
        <p:spPr>
          <a:xfrm>
            <a:off x="3887391" y="740569"/>
            <a:ext cx="4629300" cy="3655200"/>
          </a:xfrm>
          <a:prstGeom prst="rect">
            <a:avLst/>
          </a:prstGeom>
          <a:noFill/>
          <a:ln>
            <a:noFill/>
          </a:ln>
        </p:spPr>
        <p:txBody>
          <a:bodyPr anchorCtr="0" anchor="t" bIns="68575" lIns="68575" spcFirstLastPara="1" rIns="68575" wrap="square" tIns="68575">
            <a:noAutofit/>
          </a:bodyPr>
          <a:lstStyle>
            <a:lvl1pPr indent="-381000" lvl="0" marL="457200" marR="0" rtl="0" algn="l">
              <a:lnSpc>
                <a:spcPct val="90000"/>
              </a:lnSpc>
              <a:spcBef>
                <a:spcPts val="8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rtl="0" algn="l">
              <a:lnSpc>
                <a:spcPct val="90000"/>
              </a:lnSpc>
              <a:spcBef>
                <a:spcPts val="4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102" name="Google Shape;102;p21"/>
          <p:cNvSpPr txBox="1"/>
          <p:nvPr>
            <p:ph idx="2" type="body"/>
          </p:nvPr>
        </p:nvSpPr>
        <p:spPr>
          <a:xfrm>
            <a:off x="629841" y="1543050"/>
            <a:ext cx="2949000" cy="2858700"/>
          </a:xfrm>
          <a:prstGeom prst="rect">
            <a:avLst/>
          </a:prstGeom>
          <a:noFill/>
          <a:ln>
            <a:noFill/>
          </a:ln>
        </p:spPr>
        <p:txBody>
          <a:bodyPr anchorCtr="0" anchor="t" bIns="68575" lIns="68575" spcFirstLastPara="1" rIns="68575" wrap="square" tIns="68575">
            <a:noAutofit/>
          </a:bodyPr>
          <a:lstStyle>
            <a:lvl1pPr indent="-228600" lvl="0" marL="457200" marR="0" rtl="0" algn="l">
              <a:lnSpc>
                <a:spcPct val="90000"/>
              </a:lnSpc>
              <a:spcBef>
                <a:spcPts val="8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90000"/>
              </a:lnSpc>
              <a:spcBef>
                <a:spcPts val="400"/>
              </a:spcBef>
              <a:spcAft>
                <a:spcPts val="0"/>
              </a:spcAft>
              <a:buClr>
                <a:schemeClr val="dk1"/>
              </a:buClr>
              <a:buSzPts val="1100"/>
              <a:buFont typeface="Arial"/>
              <a:buNone/>
              <a:defRPr b="0" i="0" sz="1100" u="none" cap="none" strike="noStrike">
                <a:solidFill>
                  <a:schemeClr val="dk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5pPr>
            <a:lvl6pPr indent="-228600" lvl="5" marL="27432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6pPr>
            <a:lvl7pPr indent="-228600" lvl="6" marL="32004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7pPr>
            <a:lvl8pPr indent="-228600" lvl="7" marL="36576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8pPr>
            <a:lvl9pPr indent="-228600" lvl="8" marL="41148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9pPr>
          </a:lstStyle>
          <a:p/>
        </p:txBody>
      </p:sp>
      <p:sp>
        <p:nvSpPr>
          <p:cNvPr id="103" name="Google Shape;103;p21"/>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noAutofit/>
          </a:bodyPr>
          <a:lstStyle>
            <a:lvl1pPr indent="0" lvl="0" marL="0" marR="0" rtl="0" algn="l">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04" name="Google Shape;104;p21"/>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05" name="Google Shape;105;p2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6" name="Shape 106"/>
        <p:cNvGrpSpPr/>
        <p:nvPr/>
      </p:nvGrpSpPr>
      <p:grpSpPr>
        <a:xfrm>
          <a:off x="0" y="0"/>
          <a:ext cx="0" cy="0"/>
          <a:chOff x="0" y="0"/>
          <a:chExt cx="0" cy="0"/>
        </a:xfrm>
      </p:grpSpPr>
      <p:sp>
        <p:nvSpPr>
          <p:cNvPr id="107" name="Google Shape;107;p22"/>
          <p:cNvSpPr txBox="1"/>
          <p:nvPr>
            <p:ph type="title"/>
          </p:nvPr>
        </p:nvSpPr>
        <p:spPr>
          <a:xfrm>
            <a:off x="629841" y="342900"/>
            <a:ext cx="2949000" cy="1200300"/>
          </a:xfrm>
          <a:prstGeom prst="rect">
            <a:avLst/>
          </a:prstGeom>
          <a:noFill/>
          <a:ln>
            <a:noFill/>
          </a:ln>
        </p:spPr>
        <p:txBody>
          <a:bodyPr anchorCtr="0" anchor="b" bIns="68575" lIns="68575" spcFirstLastPara="1" rIns="68575" wrap="square" tIns="68575">
            <a:noAutofit/>
          </a:bodyPr>
          <a:lstStyle>
            <a:lvl1pPr indent="0" lvl="0" marL="0" marR="0" rtl="0" algn="l">
              <a:lnSpc>
                <a:spcPct val="9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108" name="Google Shape;108;p22"/>
          <p:cNvSpPr/>
          <p:nvPr>
            <p:ph idx="2" type="pic"/>
          </p:nvPr>
        </p:nvSpPr>
        <p:spPr>
          <a:xfrm>
            <a:off x="3887391" y="740569"/>
            <a:ext cx="4629300" cy="3655200"/>
          </a:xfrm>
          <a:prstGeom prst="rect">
            <a:avLst/>
          </a:prstGeom>
          <a:noFill/>
          <a:ln>
            <a:noFill/>
          </a:ln>
        </p:spPr>
        <p:txBody>
          <a:bodyPr anchorCtr="0" anchor="t" bIns="68575" lIns="68575" spcFirstLastPara="1" rIns="68575" wrap="square" tIns="68575">
            <a:noAutofit/>
          </a:bodyPr>
          <a:lstStyle>
            <a:lvl1pPr indent="0" lvl="0" marL="0" marR="0" rtl="0" algn="l">
              <a:lnSpc>
                <a:spcPct val="90000"/>
              </a:lnSpc>
              <a:spcBef>
                <a:spcPts val="8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indent="0" lvl="1" marL="342900" marR="0" rtl="0" algn="l">
              <a:lnSpc>
                <a:spcPct val="90000"/>
              </a:lnSpc>
              <a:spcBef>
                <a:spcPts val="4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2pPr>
            <a:lvl3pPr indent="0" lvl="2" marL="685800" marR="0" rtl="0" algn="l">
              <a:lnSpc>
                <a:spcPct val="90000"/>
              </a:lnSpc>
              <a:spcBef>
                <a:spcPts val="4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indent="0" lvl="3" marL="1028700"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4pPr>
            <a:lvl5pPr indent="0" lvl="4" marL="1371600"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5pPr>
            <a:lvl6pPr indent="0" lvl="5" marL="1714500"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6pPr>
            <a:lvl7pPr indent="0" lvl="6" marL="2057400"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7pPr>
            <a:lvl8pPr indent="0" lvl="7" marL="2400300"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8pPr>
            <a:lvl9pPr indent="0" lvl="8" marL="2743200"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9pPr>
          </a:lstStyle>
          <a:p/>
        </p:txBody>
      </p:sp>
      <p:sp>
        <p:nvSpPr>
          <p:cNvPr id="109" name="Google Shape;109;p22"/>
          <p:cNvSpPr txBox="1"/>
          <p:nvPr>
            <p:ph idx="1" type="body"/>
          </p:nvPr>
        </p:nvSpPr>
        <p:spPr>
          <a:xfrm>
            <a:off x="629841" y="1543050"/>
            <a:ext cx="2949000" cy="2858700"/>
          </a:xfrm>
          <a:prstGeom prst="rect">
            <a:avLst/>
          </a:prstGeom>
          <a:noFill/>
          <a:ln>
            <a:noFill/>
          </a:ln>
        </p:spPr>
        <p:txBody>
          <a:bodyPr anchorCtr="0" anchor="t" bIns="68575" lIns="68575" spcFirstLastPara="1" rIns="68575" wrap="square" tIns="68575">
            <a:noAutofit/>
          </a:bodyPr>
          <a:lstStyle>
            <a:lvl1pPr indent="-228600" lvl="0" marL="457200" marR="0" rtl="0" algn="l">
              <a:lnSpc>
                <a:spcPct val="90000"/>
              </a:lnSpc>
              <a:spcBef>
                <a:spcPts val="8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90000"/>
              </a:lnSpc>
              <a:spcBef>
                <a:spcPts val="400"/>
              </a:spcBef>
              <a:spcAft>
                <a:spcPts val="0"/>
              </a:spcAft>
              <a:buClr>
                <a:schemeClr val="dk1"/>
              </a:buClr>
              <a:buSzPts val="1100"/>
              <a:buFont typeface="Arial"/>
              <a:buNone/>
              <a:defRPr b="0" i="0" sz="1100" u="none" cap="none" strike="noStrike">
                <a:solidFill>
                  <a:schemeClr val="dk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5pPr>
            <a:lvl6pPr indent="-228600" lvl="5" marL="27432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6pPr>
            <a:lvl7pPr indent="-228600" lvl="6" marL="32004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7pPr>
            <a:lvl8pPr indent="-228600" lvl="7" marL="36576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8pPr>
            <a:lvl9pPr indent="-228600" lvl="8" marL="41148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9pPr>
          </a:lstStyle>
          <a:p/>
        </p:txBody>
      </p:sp>
      <p:sp>
        <p:nvSpPr>
          <p:cNvPr id="110" name="Google Shape;110;p22"/>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noAutofit/>
          </a:bodyPr>
          <a:lstStyle>
            <a:lvl1pPr indent="0" lvl="0" marL="0" marR="0" rtl="0" algn="l">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11" name="Google Shape;111;p22"/>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12" name="Google Shape;112;p2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3" name="Shape 113"/>
        <p:cNvGrpSpPr/>
        <p:nvPr/>
      </p:nvGrpSpPr>
      <p:grpSpPr>
        <a:xfrm>
          <a:off x="0" y="0"/>
          <a:ext cx="0" cy="0"/>
          <a:chOff x="0" y="0"/>
          <a:chExt cx="0" cy="0"/>
        </a:xfrm>
      </p:grpSpPr>
      <p:sp>
        <p:nvSpPr>
          <p:cNvPr id="114" name="Google Shape;114;p23"/>
          <p:cNvSpPr txBox="1"/>
          <p:nvPr>
            <p:ph type="title"/>
          </p:nvPr>
        </p:nvSpPr>
        <p:spPr>
          <a:xfrm>
            <a:off x="628650" y="273844"/>
            <a:ext cx="7886700" cy="994200"/>
          </a:xfrm>
          <a:prstGeom prst="rect">
            <a:avLst/>
          </a:prstGeom>
          <a:noFill/>
          <a:ln>
            <a:noFill/>
          </a:ln>
        </p:spPr>
        <p:txBody>
          <a:bodyPr anchorCtr="0" anchor="ctr" bIns="68575" lIns="68575" spcFirstLastPara="1" rIns="68575" wrap="square" tIns="68575">
            <a:noAutofit/>
          </a:bodyPr>
          <a:lstStyle>
            <a:lvl1pPr indent="0" lvl="0" mar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115" name="Google Shape;115;p23"/>
          <p:cNvSpPr txBox="1"/>
          <p:nvPr>
            <p:ph idx="1" type="body"/>
          </p:nvPr>
        </p:nvSpPr>
        <p:spPr>
          <a:xfrm rot="5400000">
            <a:off x="2940300" y="-942431"/>
            <a:ext cx="3263400" cy="7886700"/>
          </a:xfrm>
          <a:prstGeom prst="rect">
            <a:avLst/>
          </a:prstGeom>
          <a:noFill/>
          <a:ln>
            <a:noFill/>
          </a:ln>
        </p:spPr>
        <p:txBody>
          <a:bodyPr anchorCtr="0" anchor="t" bIns="68575" lIns="68575" spcFirstLastPara="1" rIns="68575" wrap="square" tIns="685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16" name="Google Shape;116;p23"/>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noAutofit/>
          </a:bodyPr>
          <a:lstStyle>
            <a:lvl1pPr indent="0" lvl="0" marL="0" marR="0" rtl="0" algn="l">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17" name="Google Shape;117;p23"/>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18" name="Google Shape;118;p2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9" name="Shape 119"/>
        <p:cNvGrpSpPr/>
        <p:nvPr/>
      </p:nvGrpSpPr>
      <p:grpSpPr>
        <a:xfrm>
          <a:off x="0" y="0"/>
          <a:ext cx="0" cy="0"/>
          <a:chOff x="0" y="0"/>
          <a:chExt cx="0" cy="0"/>
        </a:xfrm>
      </p:grpSpPr>
      <p:sp>
        <p:nvSpPr>
          <p:cNvPr id="120" name="Google Shape;120;p24"/>
          <p:cNvSpPr txBox="1"/>
          <p:nvPr>
            <p:ph type="title"/>
          </p:nvPr>
        </p:nvSpPr>
        <p:spPr>
          <a:xfrm rot="5400000">
            <a:off x="5350050" y="1467544"/>
            <a:ext cx="4359000" cy="1971600"/>
          </a:xfrm>
          <a:prstGeom prst="rect">
            <a:avLst/>
          </a:prstGeom>
          <a:noFill/>
          <a:ln>
            <a:noFill/>
          </a:ln>
        </p:spPr>
        <p:txBody>
          <a:bodyPr anchorCtr="0" anchor="ctr" bIns="68575" lIns="68575" spcFirstLastPara="1" rIns="68575" wrap="square" tIns="68575">
            <a:noAutofit/>
          </a:bodyPr>
          <a:lstStyle>
            <a:lvl1pPr indent="0" lvl="0" mar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121" name="Google Shape;121;p24"/>
          <p:cNvSpPr txBox="1"/>
          <p:nvPr>
            <p:ph idx="1" type="body"/>
          </p:nvPr>
        </p:nvSpPr>
        <p:spPr>
          <a:xfrm rot="5400000">
            <a:off x="1349475" y="-447056"/>
            <a:ext cx="4359000" cy="5800800"/>
          </a:xfrm>
          <a:prstGeom prst="rect">
            <a:avLst/>
          </a:prstGeom>
          <a:noFill/>
          <a:ln>
            <a:noFill/>
          </a:ln>
        </p:spPr>
        <p:txBody>
          <a:bodyPr anchorCtr="0" anchor="t" bIns="68575" lIns="68575" spcFirstLastPara="1" rIns="68575" wrap="square" tIns="685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22" name="Google Shape;122;p24"/>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noAutofit/>
          </a:bodyPr>
          <a:lstStyle>
            <a:lvl1pPr indent="0" lvl="0" marL="0" marR="0" rtl="0" algn="l">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23" name="Google Shape;123;p24"/>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24" name="Google Shape;124;p2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type="tx">
  <p:cSld name="TITLE_AND_BODY">
    <p:spTree>
      <p:nvGrpSpPr>
        <p:cNvPr id="125" name="Shape 125"/>
        <p:cNvGrpSpPr/>
        <p:nvPr/>
      </p:nvGrpSpPr>
      <p:grpSpPr>
        <a:xfrm>
          <a:off x="0" y="0"/>
          <a:ext cx="0" cy="0"/>
          <a:chOff x="0" y="0"/>
          <a:chExt cx="0" cy="0"/>
        </a:xfrm>
      </p:grpSpPr>
      <p:sp>
        <p:nvSpPr>
          <p:cNvPr id="126" name="Google Shape;126;p25"/>
          <p:cNvSpPr txBox="1"/>
          <p:nvPr>
            <p:ph idx="12" type="sldNum"/>
          </p:nvPr>
        </p:nvSpPr>
        <p:spPr>
          <a:xfrm>
            <a:off x="4484637" y="4905375"/>
            <a:ext cx="170100" cy="176100"/>
          </a:xfrm>
          <a:prstGeom prst="rect">
            <a:avLst/>
          </a:prstGeom>
          <a:noFill/>
          <a:ln>
            <a:noFill/>
          </a:ln>
        </p:spPr>
        <p:txBody>
          <a:bodyPr anchorCtr="0" anchor="t" bIns="19050" lIns="19050" spcFirstLastPara="1" rIns="19050" wrap="square" tIns="19050">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solidFill>
                <a:srgbClr val="888888"/>
              </a:solidFill>
              <a:latin typeface="Calibri"/>
              <a:ea typeface="Calibri"/>
              <a:cs typeface="Calibri"/>
              <a:sym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p:cSld name="TITLE_1">
    <p:spTree>
      <p:nvGrpSpPr>
        <p:cNvPr id="127" name="Shape 127"/>
        <p:cNvGrpSpPr/>
        <p:nvPr/>
      </p:nvGrpSpPr>
      <p:grpSpPr>
        <a:xfrm>
          <a:off x="0" y="0"/>
          <a:ext cx="0" cy="0"/>
          <a:chOff x="0" y="0"/>
          <a:chExt cx="0" cy="0"/>
        </a:xfrm>
      </p:grpSpPr>
      <p:sp>
        <p:nvSpPr>
          <p:cNvPr id="128" name="Google Shape;128;p26"/>
          <p:cNvSpPr txBox="1"/>
          <p:nvPr>
            <p:ph type="title"/>
          </p:nvPr>
        </p:nvSpPr>
        <p:spPr>
          <a:xfrm>
            <a:off x="666750" y="862013"/>
            <a:ext cx="7810500" cy="1743000"/>
          </a:xfrm>
          <a:prstGeom prst="rect">
            <a:avLst/>
          </a:prstGeom>
          <a:noFill/>
          <a:ln>
            <a:noFill/>
          </a:ln>
        </p:spPr>
        <p:txBody>
          <a:bodyPr anchorCtr="0" anchor="b" bIns="68575" lIns="68575" spcFirstLastPara="1" rIns="68575" wrap="square" tIns="68575">
            <a:noAutofit/>
          </a:bodyPr>
          <a:lstStyle>
            <a:lvl1pPr lvl="0"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2pPr>
            <a:lvl3pPr lvl="2"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3pPr>
            <a:lvl4pPr lvl="3"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4pPr>
            <a:lvl5pPr lvl="4"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5pPr>
            <a:lvl6pPr lvl="5"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6pPr>
            <a:lvl7pPr lvl="6"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7pPr>
            <a:lvl8pPr lvl="7"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8pPr>
            <a:lvl9pPr lvl="8"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9pPr>
          </a:lstStyle>
          <a:p/>
        </p:txBody>
      </p:sp>
      <p:sp>
        <p:nvSpPr>
          <p:cNvPr id="129" name="Google Shape;129;p26"/>
          <p:cNvSpPr txBox="1"/>
          <p:nvPr>
            <p:ph idx="1" type="body"/>
          </p:nvPr>
        </p:nvSpPr>
        <p:spPr>
          <a:xfrm>
            <a:off x="666750" y="2652713"/>
            <a:ext cx="7810500" cy="595500"/>
          </a:xfrm>
          <a:prstGeom prst="rect">
            <a:avLst/>
          </a:prstGeom>
          <a:noFill/>
          <a:ln>
            <a:noFill/>
          </a:ln>
        </p:spPr>
        <p:txBody>
          <a:bodyPr anchorCtr="0" anchor="t" bIns="68575" lIns="68575" spcFirstLastPara="1" rIns="68575" wrap="square" tIns="68575">
            <a:noAutofit/>
          </a:bodyPr>
          <a:lstStyle>
            <a:lvl1pPr indent="-228600" lvl="0" marL="457200" marR="0" rtl="0" algn="ctr">
              <a:lnSpc>
                <a:spcPct val="100000"/>
              </a:lnSpc>
              <a:spcBef>
                <a:spcPts val="0"/>
              </a:spcBef>
              <a:spcAft>
                <a:spcPts val="0"/>
              </a:spcAft>
              <a:buClr>
                <a:srgbClr val="000000"/>
              </a:buClr>
              <a:buSzPts val="1700"/>
              <a:buFont typeface="Helvetica Neue Light"/>
              <a:buNone/>
              <a:defRPr b="0" i="0" sz="17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1700"/>
              <a:buFont typeface="Helvetica Neue Light"/>
              <a:buNone/>
              <a:defRPr b="0" i="0" sz="17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1700"/>
              <a:buFont typeface="Helvetica Neue Light"/>
              <a:buNone/>
              <a:defRPr b="0" i="0" sz="17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1700"/>
              <a:buFont typeface="Helvetica Neue Light"/>
              <a:buNone/>
              <a:defRPr b="0" i="0" sz="17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1700"/>
              <a:buFont typeface="Helvetica Neue Light"/>
              <a:buNone/>
              <a:defRPr b="0" i="0" sz="1700" u="none" cap="none" strike="noStrike">
                <a:solidFill>
                  <a:srgbClr val="000000"/>
                </a:solidFill>
                <a:latin typeface="Helvetica Neue Light"/>
                <a:ea typeface="Helvetica Neue Light"/>
                <a:cs typeface="Helvetica Neue Light"/>
                <a:sym typeface="Helvetica Neue Light"/>
              </a:defRPr>
            </a:lvl5pPr>
            <a:lvl6pPr indent="-323850" lvl="5" marL="2743200" marR="0" rtl="0" algn="l">
              <a:lnSpc>
                <a:spcPct val="100000"/>
              </a:lnSpc>
              <a:spcBef>
                <a:spcPts val="2200"/>
              </a:spcBef>
              <a:spcAft>
                <a:spcPts val="0"/>
              </a:spcAft>
              <a:buClr>
                <a:srgbClr val="000000"/>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indent="-323850" lvl="6" marL="3200400" marR="0" rtl="0" algn="l">
              <a:lnSpc>
                <a:spcPct val="100000"/>
              </a:lnSpc>
              <a:spcBef>
                <a:spcPts val="2200"/>
              </a:spcBef>
              <a:spcAft>
                <a:spcPts val="0"/>
              </a:spcAft>
              <a:buClr>
                <a:srgbClr val="000000"/>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indent="-323850" lvl="7" marL="3657600" marR="0" rtl="0" algn="l">
              <a:lnSpc>
                <a:spcPct val="100000"/>
              </a:lnSpc>
              <a:spcBef>
                <a:spcPts val="2200"/>
              </a:spcBef>
              <a:spcAft>
                <a:spcPts val="0"/>
              </a:spcAft>
              <a:buClr>
                <a:srgbClr val="000000"/>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indent="-323850" lvl="8" marL="4114800" marR="0" rtl="0" algn="l">
              <a:lnSpc>
                <a:spcPct val="100000"/>
              </a:lnSpc>
              <a:spcBef>
                <a:spcPts val="2200"/>
              </a:spcBef>
              <a:spcAft>
                <a:spcPts val="0"/>
              </a:spcAft>
              <a:buClr>
                <a:srgbClr val="000000"/>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130" name="Google Shape;130;p26"/>
          <p:cNvSpPr txBox="1"/>
          <p:nvPr>
            <p:ph idx="12" type="sldNum"/>
          </p:nvPr>
        </p:nvSpPr>
        <p:spPr>
          <a:xfrm>
            <a:off x="4484637" y="4905375"/>
            <a:ext cx="170100" cy="176100"/>
          </a:xfrm>
          <a:prstGeom prst="rect">
            <a:avLst/>
          </a:prstGeom>
          <a:noFill/>
          <a:ln>
            <a:noFill/>
          </a:ln>
        </p:spPr>
        <p:txBody>
          <a:bodyPr anchorCtr="0" anchor="t" bIns="19050" lIns="19050" spcFirstLastPara="1" rIns="19050" wrap="square" tIns="19050">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1">
  <p:cSld name="TITLE_2">
    <p:spTree>
      <p:nvGrpSpPr>
        <p:cNvPr id="131" name="Shape 131"/>
        <p:cNvGrpSpPr/>
        <p:nvPr/>
      </p:nvGrpSpPr>
      <p:grpSpPr>
        <a:xfrm>
          <a:off x="0" y="0"/>
          <a:ext cx="0" cy="0"/>
          <a:chOff x="0" y="0"/>
          <a:chExt cx="0" cy="0"/>
        </a:xfrm>
      </p:grpSpPr>
      <p:sp>
        <p:nvSpPr>
          <p:cNvPr id="132" name="Google Shape;132;p27"/>
          <p:cNvSpPr txBox="1"/>
          <p:nvPr>
            <p:ph type="title"/>
          </p:nvPr>
        </p:nvSpPr>
        <p:spPr>
          <a:xfrm>
            <a:off x="666750" y="862013"/>
            <a:ext cx="7810500" cy="1743000"/>
          </a:xfrm>
          <a:prstGeom prst="rect">
            <a:avLst/>
          </a:prstGeom>
          <a:noFill/>
          <a:ln>
            <a:noFill/>
          </a:ln>
        </p:spPr>
        <p:txBody>
          <a:bodyPr anchorCtr="0" anchor="b" bIns="68575" lIns="68575" spcFirstLastPara="1" rIns="68575" wrap="square" tIns="68575">
            <a:noAutofit/>
          </a:bodyPr>
          <a:lstStyle>
            <a:lvl1pPr lvl="0"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2pPr>
            <a:lvl3pPr lvl="2"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3pPr>
            <a:lvl4pPr lvl="3"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4pPr>
            <a:lvl5pPr lvl="4"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5pPr>
            <a:lvl6pPr lvl="5"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6pPr>
            <a:lvl7pPr lvl="6"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7pPr>
            <a:lvl8pPr lvl="7"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8pPr>
            <a:lvl9pPr lvl="8"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9pPr>
          </a:lstStyle>
          <a:p/>
        </p:txBody>
      </p:sp>
      <p:sp>
        <p:nvSpPr>
          <p:cNvPr id="133" name="Google Shape;133;p27"/>
          <p:cNvSpPr txBox="1"/>
          <p:nvPr>
            <p:ph idx="1" type="body"/>
          </p:nvPr>
        </p:nvSpPr>
        <p:spPr>
          <a:xfrm>
            <a:off x="666750" y="2652713"/>
            <a:ext cx="7810500" cy="595500"/>
          </a:xfrm>
          <a:prstGeom prst="rect">
            <a:avLst/>
          </a:prstGeom>
          <a:noFill/>
          <a:ln>
            <a:noFill/>
          </a:ln>
        </p:spPr>
        <p:txBody>
          <a:bodyPr anchorCtr="0" anchor="t" bIns="68575" lIns="68575" spcFirstLastPara="1" rIns="68575" wrap="square" tIns="68575">
            <a:noAutofit/>
          </a:bodyPr>
          <a:lstStyle>
            <a:lvl1pPr indent="-228600" lvl="0" marL="457200" marR="0" rtl="0" algn="ctr">
              <a:lnSpc>
                <a:spcPct val="100000"/>
              </a:lnSpc>
              <a:spcBef>
                <a:spcPts val="0"/>
              </a:spcBef>
              <a:spcAft>
                <a:spcPts val="0"/>
              </a:spcAft>
              <a:buClr>
                <a:srgbClr val="000000"/>
              </a:buClr>
              <a:buSzPts val="1700"/>
              <a:buFont typeface="Helvetica Neue Light"/>
              <a:buNone/>
              <a:defRPr b="0" i="0" sz="17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1700"/>
              <a:buFont typeface="Helvetica Neue Light"/>
              <a:buNone/>
              <a:defRPr b="0" i="0" sz="17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1700"/>
              <a:buFont typeface="Helvetica Neue Light"/>
              <a:buNone/>
              <a:defRPr b="0" i="0" sz="17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1700"/>
              <a:buFont typeface="Helvetica Neue Light"/>
              <a:buNone/>
              <a:defRPr b="0" i="0" sz="17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1700"/>
              <a:buFont typeface="Helvetica Neue Light"/>
              <a:buNone/>
              <a:defRPr b="0" i="0" sz="1700" u="none" cap="none" strike="noStrike">
                <a:solidFill>
                  <a:srgbClr val="000000"/>
                </a:solidFill>
                <a:latin typeface="Helvetica Neue Light"/>
                <a:ea typeface="Helvetica Neue Light"/>
                <a:cs typeface="Helvetica Neue Light"/>
                <a:sym typeface="Helvetica Neue Light"/>
              </a:defRPr>
            </a:lvl5pPr>
            <a:lvl6pPr indent="-323850" lvl="5" marL="2743200" marR="0" rtl="0" algn="l">
              <a:lnSpc>
                <a:spcPct val="100000"/>
              </a:lnSpc>
              <a:spcBef>
                <a:spcPts val="2200"/>
              </a:spcBef>
              <a:spcAft>
                <a:spcPts val="0"/>
              </a:spcAft>
              <a:buClr>
                <a:srgbClr val="000000"/>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indent="-323850" lvl="6" marL="3200400" marR="0" rtl="0" algn="l">
              <a:lnSpc>
                <a:spcPct val="100000"/>
              </a:lnSpc>
              <a:spcBef>
                <a:spcPts val="2200"/>
              </a:spcBef>
              <a:spcAft>
                <a:spcPts val="0"/>
              </a:spcAft>
              <a:buClr>
                <a:srgbClr val="000000"/>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indent="-323850" lvl="7" marL="3657600" marR="0" rtl="0" algn="l">
              <a:lnSpc>
                <a:spcPct val="100000"/>
              </a:lnSpc>
              <a:spcBef>
                <a:spcPts val="2200"/>
              </a:spcBef>
              <a:spcAft>
                <a:spcPts val="0"/>
              </a:spcAft>
              <a:buClr>
                <a:srgbClr val="000000"/>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indent="-323850" lvl="8" marL="4114800" marR="0" rtl="0" algn="l">
              <a:lnSpc>
                <a:spcPct val="100000"/>
              </a:lnSpc>
              <a:spcBef>
                <a:spcPts val="2200"/>
              </a:spcBef>
              <a:spcAft>
                <a:spcPts val="0"/>
              </a:spcAft>
              <a:buClr>
                <a:srgbClr val="000000"/>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134" name="Google Shape;134;p27"/>
          <p:cNvSpPr txBox="1"/>
          <p:nvPr>
            <p:ph idx="12" type="sldNum"/>
          </p:nvPr>
        </p:nvSpPr>
        <p:spPr>
          <a:xfrm>
            <a:off x="4484637" y="4905375"/>
            <a:ext cx="170100" cy="176100"/>
          </a:xfrm>
          <a:prstGeom prst="rect">
            <a:avLst/>
          </a:prstGeom>
          <a:noFill/>
          <a:ln>
            <a:noFill/>
          </a:ln>
        </p:spPr>
        <p:txBody>
          <a:bodyPr anchorCtr="0" anchor="t" bIns="19050" lIns="19050" spcFirstLastPara="1" rIns="19050" wrap="square" tIns="19050">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solidFill>
                <a:srgbClr val="888888"/>
              </a:solidFill>
              <a:latin typeface="Calibri"/>
              <a:ea typeface="Calibri"/>
              <a:cs typeface="Calibri"/>
              <a:sym typeface="Calibri"/>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1" name="Shape 141"/>
        <p:cNvGrpSpPr/>
        <p:nvPr/>
      </p:nvGrpSpPr>
      <p:grpSpPr>
        <a:xfrm>
          <a:off x="0" y="0"/>
          <a:ext cx="0" cy="0"/>
          <a:chOff x="0" y="0"/>
          <a:chExt cx="0" cy="0"/>
        </a:xfrm>
      </p:grpSpPr>
      <p:sp>
        <p:nvSpPr>
          <p:cNvPr id="142" name="Google Shape;142;p29"/>
          <p:cNvSpPr txBox="1"/>
          <p:nvPr>
            <p:ph type="ctrTitle"/>
          </p:nvPr>
        </p:nvSpPr>
        <p:spPr>
          <a:xfrm>
            <a:off x="1143000" y="841772"/>
            <a:ext cx="6858000" cy="1790700"/>
          </a:xfrm>
          <a:prstGeom prst="rect">
            <a:avLst/>
          </a:prstGeom>
          <a:noFill/>
          <a:ln>
            <a:noFill/>
          </a:ln>
        </p:spPr>
        <p:txBody>
          <a:bodyPr anchorCtr="0" anchor="b" bIns="68575" lIns="68575" spcFirstLastPara="1" rIns="68575" wrap="square" tIns="68575">
            <a:noAutofit/>
          </a:bodyPr>
          <a:lstStyle>
            <a:lvl1pPr indent="0" lvl="0" marL="0" marR="0" rtl="0" algn="ctr">
              <a:lnSpc>
                <a:spcPct val="90000"/>
              </a:lnSpc>
              <a:spcBef>
                <a:spcPts val="0"/>
              </a:spcBef>
              <a:spcAft>
                <a:spcPts val="0"/>
              </a:spcAft>
              <a:buClr>
                <a:schemeClr val="dk1"/>
              </a:buClr>
              <a:buSzPts val="4500"/>
              <a:buFont typeface="Calibri"/>
              <a:buNone/>
              <a:defRPr b="0" i="0" sz="45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143" name="Google Shape;143;p29"/>
          <p:cNvSpPr txBox="1"/>
          <p:nvPr>
            <p:ph idx="1" type="subTitle"/>
          </p:nvPr>
        </p:nvSpPr>
        <p:spPr>
          <a:xfrm>
            <a:off x="1143000" y="2701528"/>
            <a:ext cx="6858000" cy="1241700"/>
          </a:xfrm>
          <a:prstGeom prst="rect">
            <a:avLst/>
          </a:prstGeom>
          <a:noFill/>
          <a:ln>
            <a:noFill/>
          </a:ln>
        </p:spPr>
        <p:txBody>
          <a:bodyPr anchorCtr="0" anchor="t" bIns="68575" lIns="68575" spcFirstLastPara="1" rIns="68575" wrap="square" tIns="68575">
            <a:noAutofit/>
          </a:bodyPr>
          <a:lstStyle>
            <a:lvl1pPr indent="0" lvl="0" marL="0" marR="0" rtl="0" algn="ctr">
              <a:lnSpc>
                <a:spcPct val="90000"/>
              </a:lnSpc>
              <a:spcBef>
                <a:spcPts val="8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1pPr>
            <a:lvl2pPr indent="0" lvl="1" marL="342900" marR="0" rtl="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2pPr>
            <a:lvl3pPr indent="0" lvl="2" marL="685800" marR="0" rtl="0" algn="ctr">
              <a:lnSpc>
                <a:spcPct val="90000"/>
              </a:lnSpc>
              <a:spcBef>
                <a:spcPts val="4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3pPr>
            <a:lvl4pPr indent="0" lvl="3" marL="1028700"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4pPr>
            <a:lvl5pPr indent="0" lvl="4" marL="1371600"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5pPr>
            <a:lvl6pPr indent="0" lvl="5" marL="1714500"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6pPr>
            <a:lvl7pPr indent="0" lvl="6" marL="2057400"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7pPr>
            <a:lvl8pPr indent="0" lvl="7" marL="2400300"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8pPr>
            <a:lvl9pPr indent="0" lvl="8" marL="2743200"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9pPr>
          </a:lstStyle>
          <a:p/>
        </p:txBody>
      </p:sp>
      <p:sp>
        <p:nvSpPr>
          <p:cNvPr id="144" name="Google Shape;144;p29"/>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noAutofit/>
          </a:bodyPr>
          <a:lstStyle>
            <a:lvl1pPr indent="0" lvl="0" mar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45" name="Google Shape;145;p29"/>
          <p:cNvSpPr txBox="1"/>
          <p:nvPr>
            <p:ph idx="11" type="ftr"/>
          </p:nvPr>
        </p:nvSpPr>
        <p:spPr>
          <a:xfrm>
            <a:off x="1979456" y="4767263"/>
            <a:ext cx="6071700" cy="2739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46" name="Google Shape;146;p2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47" name="Shape 147"/>
        <p:cNvGrpSpPr/>
        <p:nvPr/>
      </p:nvGrpSpPr>
      <p:grpSpPr>
        <a:xfrm>
          <a:off x="0" y="0"/>
          <a:ext cx="0" cy="0"/>
          <a:chOff x="0" y="0"/>
          <a:chExt cx="0" cy="0"/>
        </a:xfrm>
      </p:grpSpPr>
      <p:sp>
        <p:nvSpPr>
          <p:cNvPr id="148" name="Google Shape;148;p30"/>
          <p:cNvSpPr txBox="1"/>
          <p:nvPr>
            <p:ph type="title"/>
          </p:nvPr>
        </p:nvSpPr>
        <p:spPr>
          <a:xfrm>
            <a:off x="628650" y="273844"/>
            <a:ext cx="7886700" cy="994200"/>
          </a:xfrm>
          <a:prstGeom prst="rect">
            <a:avLst/>
          </a:prstGeom>
          <a:noFill/>
          <a:ln>
            <a:noFill/>
          </a:ln>
        </p:spPr>
        <p:txBody>
          <a:bodyPr anchorCtr="0" anchor="ctr" bIns="68575" lIns="68575" spcFirstLastPara="1" rIns="68575" wrap="square" tIns="68575">
            <a:noAutofit/>
          </a:bodyPr>
          <a:lstStyle>
            <a:lvl1pPr indent="0" lvl="0" mar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149" name="Google Shape;149;p30"/>
          <p:cNvSpPr txBox="1"/>
          <p:nvPr>
            <p:ph idx="1" type="body"/>
          </p:nvPr>
        </p:nvSpPr>
        <p:spPr>
          <a:xfrm>
            <a:off x="628650" y="1369219"/>
            <a:ext cx="7886700" cy="3263400"/>
          </a:xfrm>
          <a:prstGeom prst="rect">
            <a:avLst/>
          </a:prstGeom>
          <a:noFill/>
          <a:ln>
            <a:noFill/>
          </a:ln>
        </p:spPr>
        <p:txBody>
          <a:bodyPr anchorCtr="0" anchor="t" bIns="68575" lIns="68575" spcFirstLastPara="1" rIns="68575" wrap="square" tIns="685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50" name="Google Shape;150;p30"/>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noAutofit/>
          </a:bodyPr>
          <a:lstStyle>
            <a:lvl1pPr indent="0" lvl="0" mar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51" name="Google Shape;151;p30"/>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52" name="Google Shape;152;p3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3" name="Shape 153"/>
        <p:cNvGrpSpPr/>
        <p:nvPr/>
      </p:nvGrpSpPr>
      <p:grpSpPr>
        <a:xfrm>
          <a:off x="0" y="0"/>
          <a:ext cx="0" cy="0"/>
          <a:chOff x="0" y="0"/>
          <a:chExt cx="0" cy="0"/>
        </a:xfrm>
      </p:grpSpPr>
      <p:sp>
        <p:nvSpPr>
          <p:cNvPr id="154" name="Google Shape;154;p31"/>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noAutofit/>
          </a:bodyPr>
          <a:lstStyle>
            <a:lvl1pPr indent="0" lvl="0" mar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55" name="Google Shape;155;p31"/>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56" name="Google Shape;156;p3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7" name="Shape 157"/>
        <p:cNvGrpSpPr/>
        <p:nvPr/>
      </p:nvGrpSpPr>
      <p:grpSpPr>
        <a:xfrm>
          <a:off x="0" y="0"/>
          <a:ext cx="0" cy="0"/>
          <a:chOff x="0" y="0"/>
          <a:chExt cx="0" cy="0"/>
        </a:xfrm>
      </p:grpSpPr>
      <p:sp>
        <p:nvSpPr>
          <p:cNvPr id="158" name="Google Shape;158;p32"/>
          <p:cNvSpPr txBox="1"/>
          <p:nvPr>
            <p:ph type="title"/>
          </p:nvPr>
        </p:nvSpPr>
        <p:spPr>
          <a:xfrm>
            <a:off x="623888" y="1282304"/>
            <a:ext cx="7886700" cy="2139600"/>
          </a:xfrm>
          <a:prstGeom prst="rect">
            <a:avLst/>
          </a:prstGeom>
          <a:noFill/>
          <a:ln>
            <a:noFill/>
          </a:ln>
        </p:spPr>
        <p:txBody>
          <a:bodyPr anchorCtr="0" anchor="b" bIns="68575" lIns="68575" spcFirstLastPara="1" rIns="68575" wrap="square" tIns="68575">
            <a:noAutofit/>
          </a:bodyPr>
          <a:lstStyle>
            <a:lvl1pPr indent="0" lvl="0" marL="0" marR="0" rtl="0" algn="l">
              <a:lnSpc>
                <a:spcPct val="90000"/>
              </a:lnSpc>
              <a:spcBef>
                <a:spcPts val="0"/>
              </a:spcBef>
              <a:spcAft>
                <a:spcPts val="0"/>
              </a:spcAft>
              <a:buClr>
                <a:schemeClr val="dk1"/>
              </a:buClr>
              <a:buSzPts val="4500"/>
              <a:buFont typeface="Calibri"/>
              <a:buNone/>
              <a:defRPr b="0" i="0" sz="45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159" name="Google Shape;159;p32"/>
          <p:cNvSpPr txBox="1"/>
          <p:nvPr>
            <p:ph idx="1" type="body"/>
          </p:nvPr>
        </p:nvSpPr>
        <p:spPr>
          <a:xfrm>
            <a:off x="623888" y="3442097"/>
            <a:ext cx="7886700" cy="1125300"/>
          </a:xfrm>
          <a:prstGeom prst="rect">
            <a:avLst/>
          </a:prstGeom>
          <a:noFill/>
          <a:ln>
            <a:noFill/>
          </a:ln>
        </p:spPr>
        <p:txBody>
          <a:bodyPr anchorCtr="0" anchor="t" bIns="68575" lIns="68575" spcFirstLastPara="1" rIns="68575" wrap="square" tIns="68575">
            <a:noAutofit/>
          </a:bodyPr>
          <a:lstStyle>
            <a:lvl1pPr indent="-228600" lvl="0" marL="457200" marR="0" rtl="0" algn="l">
              <a:lnSpc>
                <a:spcPct val="90000"/>
              </a:lnSpc>
              <a:spcBef>
                <a:spcPts val="8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1pPr>
            <a:lvl2pPr indent="-228600" lvl="1" marL="914400" marR="0" rtl="0" algn="l">
              <a:lnSpc>
                <a:spcPct val="90000"/>
              </a:lnSpc>
              <a:spcBef>
                <a:spcPts val="400"/>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40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160" name="Google Shape;160;p32"/>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noAutofit/>
          </a:bodyPr>
          <a:lstStyle>
            <a:lvl1pPr indent="0" lvl="0" marL="0" marR="0" rtl="0" algn="l">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61" name="Google Shape;161;p32"/>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62" name="Google Shape;162;p3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63" name="Shape 163"/>
        <p:cNvGrpSpPr/>
        <p:nvPr/>
      </p:nvGrpSpPr>
      <p:grpSpPr>
        <a:xfrm>
          <a:off x="0" y="0"/>
          <a:ext cx="0" cy="0"/>
          <a:chOff x="0" y="0"/>
          <a:chExt cx="0" cy="0"/>
        </a:xfrm>
      </p:grpSpPr>
      <p:sp>
        <p:nvSpPr>
          <p:cNvPr id="164" name="Google Shape;164;p33"/>
          <p:cNvSpPr txBox="1"/>
          <p:nvPr>
            <p:ph type="title"/>
          </p:nvPr>
        </p:nvSpPr>
        <p:spPr>
          <a:xfrm>
            <a:off x="628650" y="273844"/>
            <a:ext cx="7886700" cy="994200"/>
          </a:xfrm>
          <a:prstGeom prst="rect">
            <a:avLst/>
          </a:prstGeom>
          <a:noFill/>
          <a:ln>
            <a:noFill/>
          </a:ln>
        </p:spPr>
        <p:txBody>
          <a:bodyPr anchorCtr="0" anchor="ctr" bIns="68575" lIns="68575" spcFirstLastPara="1" rIns="68575" wrap="square" tIns="68575">
            <a:noAutofit/>
          </a:bodyPr>
          <a:lstStyle>
            <a:lvl1pPr indent="0" lvl="0" mar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165" name="Google Shape;165;p33"/>
          <p:cNvSpPr txBox="1"/>
          <p:nvPr>
            <p:ph idx="1" type="body"/>
          </p:nvPr>
        </p:nvSpPr>
        <p:spPr>
          <a:xfrm>
            <a:off x="628650" y="1369219"/>
            <a:ext cx="3886200" cy="3263400"/>
          </a:xfrm>
          <a:prstGeom prst="rect">
            <a:avLst/>
          </a:prstGeom>
          <a:noFill/>
          <a:ln>
            <a:noFill/>
          </a:ln>
        </p:spPr>
        <p:txBody>
          <a:bodyPr anchorCtr="0" anchor="t" bIns="68575" lIns="68575" spcFirstLastPara="1" rIns="68575" wrap="square" tIns="685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66" name="Google Shape;166;p33"/>
          <p:cNvSpPr txBox="1"/>
          <p:nvPr>
            <p:ph idx="2" type="body"/>
          </p:nvPr>
        </p:nvSpPr>
        <p:spPr>
          <a:xfrm>
            <a:off x="4629150" y="1369219"/>
            <a:ext cx="3886200" cy="3263400"/>
          </a:xfrm>
          <a:prstGeom prst="rect">
            <a:avLst/>
          </a:prstGeom>
          <a:noFill/>
          <a:ln>
            <a:noFill/>
          </a:ln>
        </p:spPr>
        <p:txBody>
          <a:bodyPr anchorCtr="0" anchor="t" bIns="68575" lIns="68575" spcFirstLastPara="1" rIns="68575" wrap="square" tIns="685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67" name="Google Shape;167;p33"/>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noAutofit/>
          </a:bodyPr>
          <a:lstStyle>
            <a:lvl1pPr indent="0" lvl="0" marL="0" marR="0" rtl="0" algn="l">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68" name="Google Shape;168;p33"/>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69" name="Google Shape;169;p3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70" name="Shape 170"/>
        <p:cNvGrpSpPr/>
        <p:nvPr/>
      </p:nvGrpSpPr>
      <p:grpSpPr>
        <a:xfrm>
          <a:off x="0" y="0"/>
          <a:ext cx="0" cy="0"/>
          <a:chOff x="0" y="0"/>
          <a:chExt cx="0" cy="0"/>
        </a:xfrm>
      </p:grpSpPr>
      <p:sp>
        <p:nvSpPr>
          <p:cNvPr id="171" name="Google Shape;171;p34"/>
          <p:cNvSpPr txBox="1"/>
          <p:nvPr>
            <p:ph type="title"/>
          </p:nvPr>
        </p:nvSpPr>
        <p:spPr>
          <a:xfrm>
            <a:off x="629841" y="273844"/>
            <a:ext cx="7886700" cy="994200"/>
          </a:xfrm>
          <a:prstGeom prst="rect">
            <a:avLst/>
          </a:prstGeom>
          <a:noFill/>
          <a:ln>
            <a:noFill/>
          </a:ln>
        </p:spPr>
        <p:txBody>
          <a:bodyPr anchorCtr="0" anchor="ctr" bIns="68575" lIns="68575" spcFirstLastPara="1" rIns="68575" wrap="square" tIns="68575">
            <a:noAutofit/>
          </a:bodyPr>
          <a:lstStyle>
            <a:lvl1pPr indent="0" lvl="0" mar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172" name="Google Shape;172;p34"/>
          <p:cNvSpPr txBox="1"/>
          <p:nvPr>
            <p:ph idx="1" type="body"/>
          </p:nvPr>
        </p:nvSpPr>
        <p:spPr>
          <a:xfrm>
            <a:off x="629841" y="1260872"/>
            <a:ext cx="3868500" cy="618000"/>
          </a:xfrm>
          <a:prstGeom prst="rect">
            <a:avLst/>
          </a:prstGeom>
          <a:noFill/>
          <a:ln>
            <a:noFill/>
          </a:ln>
        </p:spPr>
        <p:txBody>
          <a:bodyPr anchorCtr="0" anchor="b" bIns="68575" lIns="68575" spcFirstLastPara="1" rIns="68575" wrap="square" tIns="68575">
            <a:noAutofit/>
          </a:bodyPr>
          <a:lstStyle>
            <a:lvl1pPr indent="-228600" lvl="0" marL="457200" marR="0" rtl="0" algn="l">
              <a:lnSpc>
                <a:spcPct val="90000"/>
              </a:lnSpc>
              <a:spcBef>
                <a:spcPts val="8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1pPr>
            <a:lvl2pPr indent="-228600" lvl="1" marL="914400" marR="0" rtl="0" algn="l">
              <a:lnSpc>
                <a:spcPct val="90000"/>
              </a:lnSpc>
              <a:spcBef>
                <a:spcPts val="400"/>
              </a:spcBef>
              <a:spcAft>
                <a:spcPts val="0"/>
              </a:spcAft>
              <a:buClr>
                <a:schemeClr val="dk1"/>
              </a:buClr>
              <a:buSzPts val="1500"/>
              <a:buFont typeface="Arial"/>
              <a:buNone/>
              <a:defRPr b="1" i="0" sz="1500" u="none" cap="none" strike="noStrike">
                <a:solidFill>
                  <a:schemeClr val="dk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1400"/>
              <a:buFont typeface="Arial"/>
              <a:buNone/>
              <a:defRPr b="1" i="0" sz="1400" u="none" cap="none" strike="noStrike">
                <a:solidFill>
                  <a:schemeClr val="dk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5pPr>
            <a:lvl6pPr indent="-228600" lvl="5" marL="27432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6pPr>
            <a:lvl7pPr indent="-228600" lvl="6" marL="32004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7pPr>
            <a:lvl8pPr indent="-228600" lvl="7" marL="36576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8pPr>
            <a:lvl9pPr indent="-228600" lvl="8" marL="41148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9pPr>
          </a:lstStyle>
          <a:p/>
        </p:txBody>
      </p:sp>
      <p:sp>
        <p:nvSpPr>
          <p:cNvPr id="173" name="Google Shape;173;p34"/>
          <p:cNvSpPr txBox="1"/>
          <p:nvPr>
            <p:ph idx="2" type="body"/>
          </p:nvPr>
        </p:nvSpPr>
        <p:spPr>
          <a:xfrm>
            <a:off x="629841" y="1878806"/>
            <a:ext cx="3868500" cy="2763300"/>
          </a:xfrm>
          <a:prstGeom prst="rect">
            <a:avLst/>
          </a:prstGeom>
          <a:noFill/>
          <a:ln>
            <a:noFill/>
          </a:ln>
        </p:spPr>
        <p:txBody>
          <a:bodyPr anchorCtr="0" anchor="t" bIns="68575" lIns="68575" spcFirstLastPara="1" rIns="68575" wrap="square" tIns="685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74" name="Google Shape;174;p34"/>
          <p:cNvSpPr txBox="1"/>
          <p:nvPr>
            <p:ph idx="3" type="body"/>
          </p:nvPr>
        </p:nvSpPr>
        <p:spPr>
          <a:xfrm>
            <a:off x="4629150" y="1260872"/>
            <a:ext cx="3887400" cy="618000"/>
          </a:xfrm>
          <a:prstGeom prst="rect">
            <a:avLst/>
          </a:prstGeom>
          <a:noFill/>
          <a:ln>
            <a:noFill/>
          </a:ln>
        </p:spPr>
        <p:txBody>
          <a:bodyPr anchorCtr="0" anchor="b" bIns="68575" lIns="68575" spcFirstLastPara="1" rIns="68575" wrap="square" tIns="68575">
            <a:noAutofit/>
          </a:bodyPr>
          <a:lstStyle>
            <a:lvl1pPr indent="-228600" lvl="0" marL="457200" marR="0" rtl="0" algn="l">
              <a:lnSpc>
                <a:spcPct val="90000"/>
              </a:lnSpc>
              <a:spcBef>
                <a:spcPts val="8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1pPr>
            <a:lvl2pPr indent="-228600" lvl="1" marL="914400" marR="0" rtl="0" algn="l">
              <a:lnSpc>
                <a:spcPct val="90000"/>
              </a:lnSpc>
              <a:spcBef>
                <a:spcPts val="400"/>
              </a:spcBef>
              <a:spcAft>
                <a:spcPts val="0"/>
              </a:spcAft>
              <a:buClr>
                <a:schemeClr val="dk1"/>
              </a:buClr>
              <a:buSzPts val="1500"/>
              <a:buFont typeface="Arial"/>
              <a:buNone/>
              <a:defRPr b="1" i="0" sz="1500" u="none" cap="none" strike="noStrike">
                <a:solidFill>
                  <a:schemeClr val="dk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1400"/>
              <a:buFont typeface="Arial"/>
              <a:buNone/>
              <a:defRPr b="1" i="0" sz="1400" u="none" cap="none" strike="noStrike">
                <a:solidFill>
                  <a:schemeClr val="dk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5pPr>
            <a:lvl6pPr indent="-228600" lvl="5" marL="27432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6pPr>
            <a:lvl7pPr indent="-228600" lvl="6" marL="32004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7pPr>
            <a:lvl8pPr indent="-228600" lvl="7" marL="36576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8pPr>
            <a:lvl9pPr indent="-228600" lvl="8" marL="41148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9pPr>
          </a:lstStyle>
          <a:p/>
        </p:txBody>
      </p:sp>
      <p:sp>
        <p:nvSpPr>
          <p:cNvPr id="175" name="Google Shape;175;p34"/>
          <p:cNvSpPr txBox="1"/>
          <p:nvPr>
            <p:ph idx="4" type="body"/>
          </p:nvPr>
        </p:nvSpPr>
        <p:spPr>
          <a:xfrm>
            <a:off x="4629150" y="1878806"/>
            <a:ext cx="3887400" cy="2763300"/>
          </a:xfrm>
          <a:prstGeom prst="rect">
            <a:avLst/>
          </a:prstGeom>
          <a:noFill/>
          <a:ln>
            <a:noFill/>
          </a:ln>
        </p:spPr>
        <p:txBody>
          <a:bodyPr anchorCtr="0" anchor="t" bIns="68575" lIns="68575" spcFirstLastPara="1" rIns="68575" wrap="square" tIns="685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76" name="Google Shape;176;p34"/>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noAutofit/>
          </a:bodyPr>
          <a:lstStyle>
            <a:lvl1pPr indent="0" lvl="0" marL="0" marR="0" rtl="0" algn="l">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77" name="Google Shape;177;p34"/>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78" name="Google Shape;178;p3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79" name="Shape 179"/>
        <p:cNvGrpSpPr/>
        <p:nvPr/>
      </p:nvGrpSpPr>
      <p:grpSpPr>
        <a:xfrm>
          <a:off x="0" y="0"/>
          <a:ext cx="0" cy="0"/>
          <a:chOff x="0" y="0"/>
          <a:chExt cx="0" cy="0"/>
        </a:xfrm>
      </p:grpSpPr>
      <p:sp>
        <p:nvSpPr>
          <p:cNvPr id="180" name="Google Shape;180;p35"/>
          <p:cNvSpPr txBox="1"/>
          <p:nvPr>
            <p:ph type="title"/>
          </p:nvPr>
        </p:nvSpPr>
        <p:spPr>
          <a:xfrm>
            <a:off x="628650" y="273844"/>
            <a:ext cx="7886700" cy="994200"/>
          </a:xfrm>
          <a:prstGeom prst="rect">
            <a:avLst/>
          </a:prstGeom>
          <a:noFill/>
          <a:ln>
            <a:noFill/>
          </a:ln>
        </p:spPr>
        <p:txBody>
          <a:bodyPr anchorCtr="0" anchor="ctr" bIns="68575" lIns="68575" spcFirstLastPara="1" rIns="68575" wrap="square" tIns="68575">
            <a:noAutofit/>
          </a:bodyPr>
          <a:lstStyle>
            <a:lvl1pPr indent="0" lvl="0" mar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181" name="Google Shape;181;p35"/>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noAutofit/>
          </a:bodyPr>
          <a:lstStyle>
            <a:lvl1pPr indent="0" lvl="0" marL="0" marR="0" rtl="0" algn="l">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82" name="Google Shape;182;p35"/>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83" name="Google Shape;183;p3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84" name="Shape 184"/>
        <p:cNvGrpSpPr/>
        <p:nvPr/>
      </p:nvGrpSpPr>
      <p:grpSpPr>
        <a:xfrm>
          <a:off x="0" y="0"/>
          <a:ext cx="0" cy="0"/>
          <a:chOff x="0" y="0"/>
          <a:chExt cx="0" cy="0"/>
        </a:xfrm>
      </p:grpSpPr>
      <p:sp>
        <p:nvSpPr>
          <p:cNvPr id="185" name="Google Shape;185;p36"/>
          <p:cNvSpPr txBox="1"/>
          <p:nvPr>
            <p:ph type="title"/>
          </p:nvPr>
        </p:nvSpPr>
        <p:spPr>
          <a:xfrm>
            <a:off x="629841" y="342900"/>
            <a:ext cx="2949000" cy="1200300"/>
          </a:xfrm>
          <a:prstGeom prst="rect">
            <a:avLst/>
          </a:prstGeom>
          <a:noFill/>
          <a:ln>
            <a:noFill/>
          </a:ln>
        </p:spPr>
        <p:txBody>
          <a:bodyPr anchorCtr="0" anchor="b" bIns="68575" lIns="68575" spcFirstLastPara="1" rIns="68575" wrap="square" tIns="68575">
            <a:noAutofit/>
          </a:bodyPr>
          <a:lstStyle>
            <a:lvl1pPr indent="0" lvl="0" marL="0" marR="0" rtl="0" algn="l">
              <a:lnSpc>
                <a:spcPct val="9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186" name="Google Shape;186;p36"/>
          <p:cNvSpPr txBox="1"/>
          <p:nvPr>
            <p:ph idx="1" type="body"/>
          </p:nvPr>
        </p:nvSpPr>
        <p:spPr>
          <a:xfrm>
            <a:off x="3887391" y="740569"/>
            <a:ext cx="4629300" cy="3655200"/>
          </a:xfrm>
          <a:prstGeom prst="rect">
            <a:avLst/>
          </a:prstGeom>
          <a:noFill/>
          <a:ln>
            <a:noFill/>
          </a:ln>
        </p:spPr>
        <p:txBody>
          <a:bodyPr anchorCtr="0" anchor="t" bIns="68575" lIns="68575" spcFirstLastPara="1" rIns="68575" wrap="square" tIns="68575">
            <a:noAutofit/>
          </a:bodyPr>
          <a:lstStyle>
            <a:lvl1pPr indent="-381000" lvl="0" marL="457200" marR="0" rtl="0" algn="l">
              <a:lnSpc>
                <a:spcPct val="90000"/>
              </a:lnSpc>
              <a:spcBef>
                <a:spcPts val="8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rtl="0" algn="l">
              <a:lnSpc>
                <a:spcPct val="90000"/>
              </a:lnSpc>
              <a:spcBef>
                <a:spcPts val="4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187" name="Google Shape;187;p36"/>
          <p:cNvSpPr txBox="1"/>
          <p:nvPr>
            <p:ph idx="2" type="body"/>
          </p:nvPr>
        </p:nvSpPr>
        <p:spPr>
          <a:xfrm>
            <a:off x="629841" y="1543050"/>
            <a:ext cx="2949000" cy="2858700"/>
          </a:xfrm>
          <a:prstGeom prst="rect">
            <a:avLst/>
          </a:prstGeom>
          <a:noFill/>
          <a:ln>
            <a:noFill/>
          </a:ln>
        </p:spPr>
        <p:txBody>
          <a:bodyPr anchorCtr="0" anchor="t" bIns="68575" lIns="68575" spcFirstLastPara="1" rIns="68575" wrap="square" tIns="68575">
            <a:noAutofit/>
          </a:bodyPr>
          <a:lstStyle>
            <a:lvl1pPr indent="-228600" lvl="0" marL="457200" marR="0" rtl="0" algn="l">
              <a:lnSpc>
                <a:spcPct val="90000"/>
              </a:lnSpc>
              <a:spcBef>
                <a:spcPts val="8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90000"/>
              </a:lnSpc>
              <a:spcBef>
                <a:spcPts val="400"/>
              </a:spcBef>
              <a:spcAft>
                <a:spcPts val="0"/>
              </a:spcAft>
              <a:buClr>
                <a:schemeClr val="dk1"/>
              </a:buClr>
              <a:buSzPts val="1100"/>
              <a:buFont typeface="Arial"/>
              <a:buNone/>
              <a:defRPr b="0" i="0" sz="1100" u="none" cap="none" strike="noStrike">
                <a:solidFill>
                  <a:schemeClr val="dk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5pPr>
            <a:lvl6pPr indent="-228600" lvl="5" marL="27432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6pPr>
            <a:lvl7pPr indent="-228600" lvl="6" marL="32004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7pPr>
            <a:lvl8pPr indent="-228600" lvl="7" marL="36576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8pPr>
            <a:lvl9pPr indent="-228600" lvl="8" marL="41148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9pPr>
          </a:lstStyle>
          <a:p/>
        </p:txBody>
      </p:sp>
      <p:sp>
        <p:nvSpPr>
          <p:cNvPr id="188" name="Google Shape;188;p36"/>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noAutofit/>
          </a:bodyPr>
          <a:lstStyle>
            <a:lvl1pPr indent="0" lvl="0" marL="0" marR="0" rtl="0" algn="l">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89" name="Google Shape;189;p36"/>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90" name="Google Shape;190;p3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91" name="Shape 191"/>
        <p:cNvGrpSpPr/>
        <p:nvPr/>
      </p:nvGrpSpPr>
      <p:grpSpPr>
        <a:xfrm>
          <a:off x="0" y="0"/>
          <a:ext cx="0" cy="0"/>
          <a:chOff x="0" y="0"/>
          <a:chExt cx="0" cy="0"/>
        </a:xfrm>
      </p:grpSpPr>
      <p:sp>
        <p:nvSpPr>
          <p:cNvPr id="192" name="Google Shape;192;p37"/>
          <p:cNvSpPr txBox="1"/>
          <p:nvPr>
            <p:ph type="title"/>
          </p:nvPr>
        </p:nvSpPr>
        <p:spPr>
          <a:xfrm>
            <a:off x="629841" y="342900"/>
            <a:ext cx="2949000" cy="1200300"/>
          </a:xfrm>
          <a:prstGeom prst="rect">
            <a:avLst/>
          </a:prstGeom>
          <a:noFill/>
          <a:ln>
            <a:noFill/>
          </a:ln>
        </p:spPr>
        <p:txBody>
          <a:bodyPr anchorCtr="0" anchor="b" bIns="68575" lIns="68575" spcFirstLastPara="1" rIns="68575" wrap="square" tIns="68575">
            <a:noAutofit/>
          </a:bodyPr>
          <a:lstStyle>
            <a:lvl1pPr indent="0" lvl="0" marL="0" marR="0" rtl="0" algn="l">
              <a:lnSpc>
                <a:spcPct val="9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193" name="Google Shape;193;p37"/>
          <p:cNvSpPr/>
          <p:nvPr>
            <p:ph idx="2" type="pic"/>
          </p:nvPr>
        </p:nvSpPr>
        <p:spPr>
          <a:xfrm>
            <a:off x="3887391" y="740569"/>
            <a:ext cx="4629300" cy="3655200"/>
          </a:xfrm>
          <a:prstGeom prst="rect">
            <a:avLst/>
          </a:prstGeom>
          <a:noFill/>
          <a:ln>
            <a:noFill/>
          </a:ln>
        </p:spPr>
        <p:txBody>
          <a:bodyPr anchorCtr="0" anchor="t" bIns="68575" lIns="68575" spcFirstLastPara="1" rIns="68575" wrap="square" tIns="68575">
            <a:noAutofit/>
          </a:bodyPr>
          <a:lstStyle>
            <a:lvl1pPr indent="0" lvl="0" marL="0" marR="0" rtl="0" algn="l">
              <a:lnSpc>
                <a:spcPct val="90000"/>
              </a:lnSpc>
              <a:spcBef>
                <a:spcPts val="8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indent="0" lvl="1" marL="342900" marR="0" rtl="0" algn="l">
              <a:lnSpc>
                <a:spcPct val="90000"/>
              </a:lnSpc>
              <a:spcBef>
                <a:spcPts val="4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2pPr>
            <a:lvl3pPr indent="0" lvl="2" marL="685800" marR="0" rtl="0" algn="l">
              <a:lnSpc>
                <a:spcPct val="90000"/>
              </a:lnSpc>
              <a:spcBef>
                <a:spcPts val="4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indent="0" lvl="3" marL="1028700"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4pPr>
            <a:lvl5pPr indent="0" lvl="4" marL="1371600"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5pPr>
            <a:lvl6pPr indent="0" lvl="5" marL="1714500"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6pPr>
            <a:lvl7pPr indent="0" lvl="6" marL="2057400"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7pPr>
            <a:lvl8pPr indent="0" lvl="7" marL="2400300"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8pPr>
            <a:lvl9pPr indent="0" lvl="8" marL="2743200"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9pPr>
          </a:lstStyle>
          <a:p/>
        </p:txBody>
      </p:sp>
      <p:sp>
        <p:nvSpPr>
          <p:cNvPr id="194" name="Google Shape;194;p37"/>
          <p:cNvSpPr txBox="1"/>
          <p:nvPr>
            <p:ph idx="1" type="body"/>
          </p:nvPr>
        </p:nvSpPr>
        <p:spPr>
          <a:xfrm>
            <a:off x="629841" y="1543050"/>
            <a:ext cx="2949000" cy="2858700"/>
          </a:xfrm>
          <a:prstGeom prst="rect">
            <a:avLst/>
          </a:prstGeom>
          <a:noFill/>
          <a:ln>
            <a:noFill/>
          </a:ln>
        </p:spPr>
        <p:txBody>
          <a:bodyPr anchorCtr="0" anchor="t" bIns="68575" lIns="68575" spcFirstLastPara="1" rIns="68575" wrap="square" tIns="68575">
            <a:noAutofit/>
          </a:bodyPr>
          <a:lstStyle>
            <a:lvl1pPr indent="-228600" lvl="0" marL="457200" marR="0" rtl="0" algn="l">
              <a:lnSpc>
                <a:spcPct val="90000"/>
              </a:lnSpc>
              <a:spcBef>
                <a:spcPts val="8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90000"/>
              </a:lnSpc>
              <a:spcBef>
                <a:spcPts val="400"/>
              </a:spcBef>
              <a:spcAft>
                <a:spcPts val="0"/>
              </a:spcAft>
              <a:buClr>
                <a:schemeClr val="dk1"/>
              </a:buClr>
              <a:buSzPts val="1100"/>
              <a:buFont typeface="Arial"/>
              <a:buNone/>
              <a:defRPr b="0" i="0" sz="1100" u="none" cap="none" strike="noStrike">
                <a:solidFill>
                  <a:schemeClr val="dk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5pPr>
            <a:lvl6pPr indent="-228600" lvl="5" marL="27432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6pPr>
            <a:lvl7pPr indent="-228600" lvl="6" marL="32004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7pPr>
            <a:lvl8pPr indent="-228600" lvl="7" marL="36576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8pPr>
            <a:lvl9pPr indent="-228600" lvl="8" marL="41148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9pPr>
          </a:lstStyle>
          <a:p/>
        </p:txBody>
      </p:sp>
      <p:sp>
        <p:nvSpPr>
          <p:cNvPr id="195" name="Google Shape;195;p37"/>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noAutofit/>
          </a:bodyPr>
          <a:lstStyle>
            <a:lvl1pPr indent="0" lvl="0" marL="0" marR="0" rtl="0" algn="l">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96" name="Google Shape;196;p37"/>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97" name="Google Shape;197;p3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98" name="Shape 198"/>
        <p:cNvGrpSpPr/>
        <p:nvPr/>
      </p:nvGrpSpPr>
      <p:grpSpPr>
        <a:xfrm>
          <a:off x="0" y="0"/>
          <a:ext cx="0" cy="0"/>
          <a:chOff x="0" y="0"/>
          <a:chExt cx="0" cy="0"/>
        </a:xfrm>
      </p:grpSpPr>
      <p:sp>
        <p:nvSpPr>
          <p:cNvPr id="199" name="Google Shape;199;p38"/>
          <p:cNvSpPr txBox="1"/>
          <p:nvPr>
            <p:ph type="title"/>
          </p:nvPr>
        </p:nvSpPr>
        <p:spPr>
          <a:xfrm>
            <a:off x="628650" y="273844"/>
            <a:ext cx="7886700" cy="994200"/>
          </a:xfrm>
          <a:prstGeom prst="rect">
            <a:avLst/>
          </a:prstGeom>
          <a:noFill/>
          <a:ln>
            <a:noFill/>
          </a:ln>
        </p:spPr>
        <p:txBody>
          <a:bodyPr anchorCtr="0" anchor="ctr" bIns="68575" lIns="68575" spcFirstLastPara="1" rIns="68575" wrap="square" tIns="68575">
            <a:noAutofit/>
          </a:bodyPr>
          <a:lstStyle>
            <a:lvl1pPr indent="0" lvl="0" mar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200" name="Google Shape;200;p38"/>
          <p:cNvSpPr txBox="1"/>
          <p:nvPr>
            <p:ph idx="1" type="body"/>
          </p:nvPr>
        </p:nvSpPr>
        <p:spPr>
          <a:xfrm rot="5400000">
            <a:off x="2940300" y="-942431"/>
            <a:ext cx="3263400" cy="7886700"/>
          </a:xfrm>
          <a:prstGeom prst="rect">
            <a:avLst/>
          </a:prstGeom>
          <a:noFill/>
          <a:ln>
            <a:noFill/>
          </a:ln>
        </p:spPr>
        <p:txBody>
          <a:bodyPr anchorCtr="0" anchor="t" bIns="68575" lIns="68575" spcFirstLastPara="1" rIns="68575" wrap="square" tIns="685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201" name="Google Shape;201;p38"/>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noAutofit/>
          </a:bodyPr>
          <a:lstStyle>
            <a:lvl1pPr indent="0" lvl="0" marL="0" marR="0" rtl="0" algn="l">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202" name="Google Shape;202;p38"/>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203" name="Google Shape;203;p3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04" name="Shape 204"/>
        <p:cNvGrpSpPr/>
        <p:nvPr/>
      </p:nvGrpSpPr>
      <p:grpSpPr>
        <a:xfrm>
          <a:off x="0" y="0"/>
          <a:ext cx="0" cy="0"/>
          <a:chOff x="0" y="0"/>
          <a:chExt cx="0" cy="0"/>
        </a:xfrm>
      </p:grpSpPr>
      <p:sp>
        <p:nvSpPr>
          <p:cNvPr id="205" name="Google Shape;205;p39"/>
          <p:cNvSpPr txBox="1"/>
          <p:nvPr>
            <p:ph type="title"/>
          </p:nvPr>
        </p:nvSpPr>
        <p:spPr>
          <a:xfrm rot="5400000">
            <a:off x="5350050" y="1467544"/>
            <a:ext cx="4359000" cy="1971600"/>
          </a:xfrm>
          <a:prstGeom prst="rect">
            <a:avLst/>
          </a:prstGeom>
          <a:noFill/>
          <a:ln>
            <a:noFill/>
          </a:ln>
        </p:spPr>
        <p:txBody>
          <a:bodyPr anchorCtr="0" anchor="ctr" bIns="68575" lIns="68575" spcFirstLastPara="1" rIns="68575" wrap="square" tIns="68575">
            <a:noAutofit/>
          </a:bodyPr>
          <a:lstStyle>
            <a:lvl1pPr indent="0" lvl="0" mar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206" name="Google Shape;206;p39"/>
          <p:cNvSpPr txBox="1"/>
          <p:nvPr>
            <p:ph idx="1" type="body"/>
          </p:nvPr>
        </p:nvSpPr>
        <p:spPr>
          <a:xfrm rot="5400000">
            <a:off x="1349475" y="-447056"/>
            <a:ext cx="4359000" cy="5800800"/>
          </a:xfrm>
          <a:prstGeom prst="rect">
            <a:avLst/>
          </a:prstGeom>
          <a:noFill/>
          <a:ln>
            <a:noFill/>
          </a:ln>
        </p:spPr>
        <p:txBody>
          <a:bodyPr anchorCtr="0" anchor="t" bIns="68575" lIns="68575" spcFirstLastPara="1" rIns="68575" wrap="square" tIns="685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207" name="Google Shape;207;p39"/>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noAutofit/>
          </a:bodyPr>
          <a:lstStyle>
            <a:lvl1pPr indent="0" lvl="0" marL="0" marR="0" rtl="0" algn="l">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208" name="Google Shape;208;p39"/>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SzPts val="1100"/>
              <a:buNone/>
              <a:defRPr sz="900">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209" name="Google Shape;209;p3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spTree>
      <p:nvGrpSpPr>
        <p:cNvPr id="210" name="Shape 210"/>
        <p:cNvGrpSpPr/>
        <p:nvPr/>
      </p:nvGrpSpPr>
      <p:grpSpPr>
        <a:xfrm>
          <a:off x="0" y="0"/>
          <a:ext cx="0" cy="0"/>
          <a:chOff x="0" y="0"/>
          <a:chExt cx="0" cy="0"/>
        </a:xfrm>
      </p:grpSpPr>
      <p:pic>
        <p:nvPicPr>
          <p:cNvPr id="211" name="Google Shape;211;p40"/>
          <p:cNvPicPr preferRelativeResize="0"/>
          <p:nvPr/>
        </p:nvPicPr>
        <p:blipFill rotWithShape="1">
          <a:blip r:embed="rId2">
            <a:alphaModFix/>
          </a:blip>
          <a:srcRect b="0" l="0" r="0" t="0"/>
          <a:stretch/>
        </p:blipFill>
        <p:spPr>
          <a:xfrm>
            <a:off x="-266600" y="2275"/>
            <a:ext cx="5148875" cy="6665225"/>
          </a:xfrm>
          <a:prstGeom prst="rect">
            <a:avLst/>
          </a:prstGeom>
          <a:noFill/>
          <a:ln>
            <a:noFill/>
          </a:ln>
        </p:spPr>
      </p:pic>
      <p:sp>
        <p:nvSpPr>
          <p:cNvPr id="212" name="Google Shape;212;p40"/>
          <p:cNvSpPr txBox="1"/>
          <p:nvPr/>
        </p:nvSpPr>
        <p:spPr>
          <a:xfrm>
            <a:off x="409450" y="909100"/>
            <a:ext cx="3816600" cy="2047200"/>
          </a:xfrm>
          <a:prstGeom prst="rect">
            <a:avLst/>
          </a:prstGeom>
          <a:noFill/>
          <a:ln cap="flat" cmpd="sng" w="28575">
            <a:solidFill>
              <a:srgbClr val="351C75"/>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rgbClr val="000000"/>
                </a:solidFill>
                <a:latin typeface="Georgia"/>
                <a:ea typeface="Georgia"/>
                <a:cs typeface="Georgia"/>
                <a:sym typeface="Georgia"/>
              </a:rPr>
              <a:t>Number of statues </a:t>
            </a:r>
            <a:endParaRPr b="0" i="0" sz="1100" u="none" cap="none" strike="noStrike">
              <a:solidFill>
                <a:srgbClr val="000000"/>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13" name="Google Shape;213;p40"/>
          <p:cNvSpPr txBox="1"/>
          <p:nvPr/>
        </p:nvSpPr>
        <p:spPr>
          <a:xfrm rot="-5400000">
            <a:off x="-2281550" y="1108950"/>
            <a:ext cx="49074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1" i="0" lang="en" sz="1400" u="sng" cap="none" strike="noStrike">
                <a:solidFill>
                  <a:srgbClr val="351C75"/>
                </a:solidFill>
                <a:latin typeface="Georgia"/>
                <a:ea typeface="Georgia"/>
                <a:cs typeface="Georgia"/>
                <a:sym typeface="Georgia"/>
                <a:hlinkClick r:id="rId3">
                  <a:extLst>
                    <a:ext uri="{A12FA001-AC4F-418D-AE19-62706E023703}">
                      <ahyp:hlinkClr val="tx"/>
                    </a:ext>
                  </a:extLst>
                </a:hlinkClick>
              </a:rPr>
              <a:t>Crypt and Visitors Center</a:t>
            </a:r>
            <a:endParaRPr b="1" i="0" sz="1500" u="none" cap="none" strike="noStrike">
              <a:solidFill>
                <a:srgbClr val="351C75"/>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 name="Google Shape;214;p40"/>
          <p:cNvSpPr txBox="1"/>
          <p:nvPr/>
        </p:nvSpPr>
        <p:spPr>
          <a:xfrm>
            <a:off x="381688" y="3042688"/>
            <a:ext cx="3852300" cy="1539300"/>
          </a:xfrm>
          <a:prstGeom prst="rect">
            <a:avLst/>
          </a:prstGeom>
          <a:noFill/>
          <a:ln cap="flat" cmpd="sng" w="28575">
            <a:solidFill>
              <a:srgbClr val="351C75"/>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rgbClr val="000000"/>
                </a:solidFill>
                <a:latin typeface="Georgia"/>
                <a:ea typeface="Georgia"/>
                <a:cs typeface="Georgia"/>
                <a:sym typeface="Georgia"/>
              </a:rPr>
              <a:t>Number of statues of women</a:t>
            </a:r>
            <a:r>
              <a:rPr b="0" i="0" lang="en" sz="1100" u="none" cap="none" strike="noStrike">
                <a:solidFill>
                  <a:srgbClr val="000000"/>
                </a:solidFill>
                <a:latin typeface="Arial"/>
                <a:ea typeface="Arial"/>
                <a:cs typeface="Arial"/>
                <a:sym typeface="Arial"/>
              </a:rPr>
              <a:t>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215" name="Google Shape;215;p40"/>
          <p:cNvPicPr preferRelativeResize="0"/>
          <p:nvPr/>
        </p:nvPicPr>
        <p:blipFill rotWithShape="1">
          <a:blip r:embed="rId4">
            <a:alphaModFix/>
          </a:blip>
          <a:srcRect b="0" l="0" r="0" t="0"/>
          <a:stretch/>
        </p:blipFill>
        <p:spPr>
          <a:xfrm>
            <a:off x="4298405" y="4814575"/>
            <a:ext cx="1161070" cy="228600"/>
          </a:xfrm>
          <a:prstGeom prst="rect">
            <a:avLst/>
          </a:prstGeom>
          <a:noFill/>
          <a:ln>
            <a:noFill/>
          </a:ln>
        </p:spPr>
      </p:pic>
      <p:sp>
        <p:nvSpPr>
          <p:cNvPr id="216" name="Google Shape;216;p40"/>
          <p:cNvSpPr txBox="1"/>
          <p:nvPr/>
        </p:nvSpPr>
        <p:spPr>
          <a:xfrm>
            <a:off x="5179575" y="320575"/>
            <a:ext cx="3704700" cy="16746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chemeClr val="dk1"/>
              </a:buClr>
              <a:buSzPts val="1100"/>
              <a:buFont typeface="Arial"/>
              <a:buNone/>
            </a:pPr>
            <a:r>
              <a:rPr b="0" i="0" lang="en" sz="1200" u="none" cap="none" strike="noStrike">
                <a:solidFill>
                  <a:schemeClr val="dk1"/>
                </a:solidFill>
                <a:latin typeface="Georgia"/>
                <a:ea typeface="Georgia"/>
                <a:cs typeface="Georgia"/>
                <a:sym typeface="Georgia"/>
              </a:rPr>
              <a:t>Statues in the National Statuary Hall Collection are located in several areas in </a:t>
            </a:r>
            <a:endParaRPr b="0" i="0" sz="1200" u="none" cap="none" strike="noStrike">
              <a:solidFill>
                <a:schemeClr val="dk1"/>
              </a:solidFill>
              <a:latin typeface="Georgia"/>
              <a:ea typeface="Georgia"/>
              <a:cs typeface="Georgia"/>
              <a:sym typeface="Georgia"/>
            </a:endParaRPr>
          </a:p>
          <a:p>
            <a:pPr indent="0" lvl="0" marL="0" marR="0" rtl="0" algn="ctr">
              <a:lnSpc>
                <a:spcPct val="115000"/>
              </a:lnSpc>
              <a:spcBef>
                <a:spcPts val="0"/>
              </a:spcBef>
              <a:spcAft>
                <a:spcPts val="0"/>
              </a:spcAft>
              <a:buClr>
                <a:schemeClr val="dk1"/>
              </a:buClr>
              <a:buSzPts val="1100"/>
              <a:buFont typeface="Arial"/>
              <a:buNone/>
            </a:pPr>
            <a:r>
              <a:rPr b="0" i="0" lang="en" sz="1200" u="none" cap="none" strike="noStrike">
                <a:solidFill>
                  <a:schemeClr val="dk1"/>
                </a:solidFill>
                <a:latin typeface="Georgia"/>
                <a:ea typeface="Georgia"/>
                <a:cs typeface="Georgia"/>
                <a:sym typeface="Georgia"/>
              </a:rPr>
              <a:t>the Capitol Building. Use information found on the</a:t>
            </a:r>
            <a:endParaRPr b="0" i="0" sz="1200" u="none" cap="none" strike="noStrike">
              <a:solidFill>
                <a:schemeClr val="dk1"/>
              </a:solidFill>
              <a:latin typeface="Georgia"/>
              <a:ea typeface="Georgia"/>
              <a:cs typeface="Georgia"/>
              <a:sym typeface="Georgia"/>
            </a:endParaRPr>
          </a:p>
          <a:p>
            <a:pPr indent="0" lvl="0" marL="0" marR="0" rtl="0" algn="ctr">
              <a:lnSpc>
                <a:spcPct val="115000"/>
              </a:lnSpc>
              <a:spcBef>
                <a:spcPts val="0"/>
              </a:spcBef>
              <a:spcAft>
                <a:spcPts val="0"/>
              </a:spcAft>
              <a:buClr>
                <a:srgbClr val="000000"/>
              </a:buClr>
              <a:buSzPts val="1200"/>
              <a:buFont typeface="Arial"/>
              <a:buNone/>
            </a:pPr>
            <a:r>
              <a:rPr b="0" i="0" lang="en" sz="1200" u="none" cap="none" strike="noStrike">
                <a:solidFill>
                  <a:schemeClr val="dk1"/>
                </a:solidFill>
                <a:latin typeface="Georgia"/>
                <a:ea typeface="Georgia"/>
                <a:cs typeface="Georgia"/>
                <a:sym typeface="Georgia"/>
              </a:rPr>
              <a:t> </a:t>
            </a:r>
            <a:r>
              <a:rPr b="0" i="0" lang="en" sz="1200" u="sng" cap="none" strike="noStrike">
                <a:solidFill>
                  <a:srgbClr val="1155CC"/>
                </a:solidFill>
                <a:latin typeface="Georgia"/>
                <a:ea typeface="Georgia"/>
                <a:cs typeface="Georgia"/>
                <a:sym typeface="Georgia"/>
                <a:hlinkClick r:id="rId5">
                  <a:extLst>
                    <a:ext uri="{A12FA001-AC4F-418D-AE19-62706E023703}">
                      <ahyp:hlinkClr val="tx"/>
                    </a:ext>
                  </a:extLst>
                </a:hlinkClick>
              </a:rPr>
              <a:t>National Statuary Hall Collection</a:t>
            </a:r>
            <a:r>
              <a:rPr b="0" i="0" lang="en" sz="1200" u="none" cap="none" strike="noStrike">
                <a:solidFill>
                  <a:schemeClr val="dk1"/>
                </a:solidFill>
                <a:latin typeface="Georgia"/>
                <a:ea typeface="Georgia"/>
                <a:cs typeface="Georgia"/>
                <a:sym typeface="Georgia"/>
              </a:rPr>
              <a:t> website to answer the questions about statues found in </a:t>
            </a:r>
            <a:endParaRPr b="0" i="0" sz="1200" u="none" cap="none" strike="noStrike">
              <a:solidFill>
                <a:schemeClr val="dk1"/>
              </a:solidFill>
              <a:latin typeface="Georgia"/>
              <a:ea typeface="Georgia"/>
              <a:cs typeface="Georgia"/>
              <a:sym typeface="Georgia"/>
            </a:endParaRPr>
          </a:p>
          <a:p>
            <a:pPr indent="0" lvl="0" marL="0" marR="0" rtl="0" algn="ctr">
              <a:lnSpc>
                <a:spcPct val="115000"/>
              </a:lnSpc>
              <a:spcBef>
                <a:spcPts val="0"/>
              </a:spcBef>
              <a:spcAft>
                <a:spcPts val="0"/>
              </a:spcAft>
              <a:buClr>
                <a:schemeClr val="dk1"/>
              </a:buClr>
              <a:buSzPts val="1100"/>
              <a:buFont typeface="Arial"/>
              <a:buNone/>
            </a:pPr>
            <a:r>
              <a:rPr b="1" i="0" lang="en" sz="1200" u="none" cap="none" strike="noStrike">
                <a:solidFill>
                  <a:schemeClr val="dk1"/>
                </a:solidFill>
                <a:latin typeface="Georgia"/>
                <a:ea typeface="Georgia"/>
                <a:cs typeface="Georgia"/>
                <a:sym typeface="Georgia"/>
              </a:rPr>
              <a:t>the Crypt and Visitors Center</a:t>
            </a:r>
            <a:r>
              <a:rPr b="0" i="0" lang="en" sz="1200" u="none" cap="none" strike="noStrike">
                <a:solidFill>
                  <a:schemeClr val="dk1"/>
                </a:solidFill>
                <a:latin typeface="Georgia"/>
                <a:ea typeface="Georgia"/>
                <a:cs typeface="Georgia"/>
                <a:sym typeface="Georgia"/>
              </a:rPr>
              <a:t>.</a:t>
            </a:r>
            <a:endParaRPr b="0" i="0" sz="1200" u="none" cap="none" strike="noStrike">
              <a:solidFill>
                <a:schemeClr val="dk1"/>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40"/>
          <p:cNvSpPr txBox="1"/>
          <p:nvPr/>
        </p:nvSpPr>
        <p:spPr>
          <a:xfrm rot="2600">
            <a:off x="5412140" y="4406267"/>
            <a:ext cx="3569701"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Georgia"/>
                <a:ea typeface="Georgia"/>
                <a:cs typeface="Georgia"/>
                <a:sym typeface="Georgia"/>
              </a:rPr>
              <a:t>(Click and drag the correct number of statues to each box.)</a:t>
            </a:r>
            <a:endParaRPr b="0" i="0" sz="1000" u="none" cap="none" strike="noStrike">
              <a:solidFill>
                <a:srgbClr val="000000"/>
              </a:solidFill>
              <a:latin typeface="Georgia"/>
              <a:ea typeface="Georgia"/>
              <a:cs typeface="Georgia"/>
              <a:sym typeface="Georgia"/>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5" Type="http://schemas.openxmlformats.org/officeDocument/2006/relationships/theme" Target="../theme/theme1.xml"/><Relationship Id="rId14" Type="http://schemas.openxmlformats.org/officeDocument/2006/relationships/slideLayout" Target="../slideLayouts/slideLayout2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6.xml"/><Relationship Id="rId10" Type="http://schemas.openxmlformats.org/officeDocument/2006/relationships/slideLayout" Target="../slideLayouts/slideLayout35.xml"/><Relationship Id="rId13" Type="http://schemas.openxmlformats.org/officeDocument/2006/relationships/theme" Target="../theme/theme4.xml"/><Relationship Id="rId12" Type="http://schemas.openxmlformats.org/officeDocument/2006/relationships/slideLayout" Target="../slideLayouts/slideLayout37.xml"/><Relationship Id="rId1" Type="http://schemas.openxmlformats.org/officeDocument/2006/relationships/slideLayout" Target="../slideLayouts/slideLayout26.xml"/><Relationship Id="rId2" Type="http://schemas.openxmlformats.org/officeDocument/2006/relationships/slideLayout" Target="../slideLayouts/slideLayout27.xml"/><Relationship Id="rId3" Type="http://schemas.openxmlformats.org/officeDocument/2006/relationships/slideLayout" Target="../slideLayouts/slideLayout28.xml"/><Relationship Id="rId4" Type="http://schemas.openxmlformats.org/officeDocument/2006/relationships/slideLayout" Target="../slideLayouts/slideLayout29.xml"/><Relationship Id="rId9" Type="http://schemas.openxmlformats.org/officeDocument/2006/relationships/slideLayout" Target="../slideLayouts/slideLayout34.xml"/><Relationship Id="rId5" Type="http://schemas.openxmlformats.org/officeDocument/2006/relationships/slideLayout" Target="../slideLayouts/slideLayout30.xml"/><Relationship Id="rId6" Type="http://schemas.openxmlformats.org/officeDocument/2006/relationships/slideLayout" Target="../slideLayouts/slideLayout31.xml"/><Relationship Id="rId7" Type="http://schemas.openxmlformats.org/officeDocument/2006/relationships/slideLayout" Target="../slideLayouts/slideLayout32.xml"/><Relationship Id="rId8"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5E6"/>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4"/>
            <a:ext cx="7886700" cy="994200"/>
          </a:xfrm>
          <a:prstGeom prst="rect">
            <a:avLst/>
          </a:prstGeom>
          <a:noFill/>
          <a:ln>
            <a:noFill/>
          </a:ln>
        </p:spPr>
        <p:txBody>
          <a:bodyPr anchorCtr="0" anchor="ctr" bIns="68575" lIns="68575" spcFirstLastPara="1" rIns="68575" wrap="square" tIns="68575">
            <a:noAutofit/>
          </a:bodyPr>
          <a:lstStyle>
            <a:lvl1pPr indent="0" lvl="0" mar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52" name="Google Shape;52;p13"/>
          <p:cNvSpPr txBox="1"/>
          <p:nvPr>
            <p:ph idx="1" type="body"/>
          </p:nvPr>
        </p:nvSpPr>
        <p:spPr>
          <a:xfrm>
            <a:off x="628650" y="1369219"/>
            <a:ext cx="7886700" cy="3263400"/>
          </a:xfrm>
          <a:prstGeom prst="rect">
            <a:avLst/>
          </a:prstGeom>
          <a:noFill/>
          <a:ln>
            <a:noFill/>
          </a:ln>
        </p:spPr>
        <p:txBody>
          <a:bodyPr anchorCtr="0" anchor="t" bIns="68575" lIns="68575" spcFirstLastPara="1" rIns="68575" wrap="square" tIns="685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noAutofit/>
          </a:bodyPr>
          <a:lstStyle>
            <a:lvl1pPr indent="0" lvl="0" mar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5" name="Shape 135"/>
        <p:cNvGrpSpPr/>
        <p:nvPr/>
      </p:nvGrpSpPr>
      <p:grpSpPr>
        <a:xfrm>
          <a:off x="0" y="0"/>
          <a:ext cx="0" cy="0"/>
          <a:chOff x="0" y="0"/>
          <a:chExt cx="0" cy="0"/>
        </a:xfrm>
      </p:grpSpPr>
      <p:sp>
        <p:nvSpPr>
          <p:cNvPr id="136" name="Google Shape;136;p28"/>
          <p:cNvSpPr txBox="1"/>
          <p:nvPr>
            <p:ph type="title"/>
          </p:nvPr>
        </p:nvSpPr>
        <p:spPr>
          <a:xfrm>
            <a:off x="628650" y="273844"/>
            <a:ext cx="7886700" cy="994200"/>
          </a:xfrm>
          <a:prstGeom prst="rect">
            <a:avLst/>
          </a:prstGeom>
          <a:noFill/>
          <a:ln>
            <a:noFill/>
          </a:ln>
        </p:spPr>
        <p:txBody>
          <a:bodyPr anchorCtr="0" anchor="ctr" bIns="68575" lIns="68575" spcFirstLastPara="1" rIns="68575" wrap="square" tIns="68575">
            <a:noAutofit/>
          </a:bodyPr>
          <a:lstStyle>
            <a:lvl1pPr indent="0" lvl="0" mar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137" name="Google Shape;137;p28"/>
          <p:cNvSpPr txBox="1"/>
          <p:nvPr>
            <p:ph idx="1" type="body"/>
          </p:nvPr>
        </p:nvSpPr>
        <p:spPr>
          <a:xfrm>
            <a:off x="628650" y="1369219"/>
            <a:ext cx="7886700" cy="3263400"/>
          </a:xfrm>
          <a:prstGeom prst="rect">
            <a:avLst/>
          </a:prstGeom>
          <a:noFill/>
          <a:ln>
            <a:noFill/>
          </a:ln>
        </p:spPr>
        <p:txBody>
          <a:bodyPr anchorCtr="0" anchor="t" bIns="68575" lIns="68575" spcFirstLastPara="1" rIns="68575" wrap="square" tIns="685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38" name="Google Shape;138;p28"/>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noAutofit/>
          </a:bodyPr>
          <a:lstStyle>
            <a:lvl1pPr indent="0" lvl="0" mar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39" name="Google Shape;139;p28"/>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40" name="Google Shape;140;p2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27.png"/><Relationship Id="rId5" Type="http://schemas.openxmlformats.org/officeDocument/2006/relationships/image" Target="../media/image18.png"/><Relationship Id="rId6" Type="http://schemas.openxmlformats.org/officeDocument/2006/relationships/image" Target="../media/image29.png"/><Relationship Id="rId7" Type="http://schemas.openxmlformats.org/officeDocument/2006/relationships/image" Target="../media/image2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0.xml"/><Relationship Id="rId3"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1.xml"/><Relationship Id="rId3"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2.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3.xml"/><Relationship Id="rId3"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4.xml"/><Relationship Id="rId3" Type="http://schemas.openxmlformats.org/officeDocument/2006/relationships/image" Target="../media/image2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5.xml"/><Relationship Id="rId3" Type="http://schemas.openxmlformats.org/officeDocument/2006/relationships/image" Target="../media/image3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6.xml"/><Relationship Id="rId3" Type="http://schemas.openxmlformats.org/officeDocument/2006/relationships/image" Target="../media/image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7.xml"/><Relationship Id="rId3"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8.xml"/><Relationship Id="rId3" Type="http://schemas.openxmlformats.org/officeDocument/2006/relationships/image" Target="../media/image3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9.xml"/><Relationship Id="rId3" Type="http://schemas.openxmlformats.org/officeDocument/2006/relationships/image" Target="../media/image17.pn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xml"/><Relationship Id="rId3"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0.xml"/><Relationship Id="rId3" Type="http://schemas.openxmlformats.org/officeDocument/2006/relationships/image" Target="../media/image19.pn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1.xml"/><Relationship Id="rId3"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 Id="rId3" Type="http://schemas.openxmlformats.org/officeDocument/2006/relationships/image" Target="../media/image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 Id="rId3" Type="http://schemas.openxmlformats.org/officeDocument/2006/relationships/image" Target="../media/image3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 Id="rId3" Type="http://schemas.openxmlformats.org/officeDocument/2006/relationships/image" Target="../media/image4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 Id="rId3" Type="http://schemas.openxmlformats.org/officeDocument/2006/relationships/hyperlink" Target="https://johnhutchingsmuseum.org/hello-girls/" TargetMode="Externa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Relationship Id="rId3" Type="http://schemas.openxmlformats.org/officeDocument/2006/relationships/image" Target="../media/image3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7.xml"/><Relationship Id="rId3" Type="http://schemas.openxmlformats.org/officeDocument/2006/relationships/image" Target="../media/image4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8.xml"/><Relationship Id="rId3" Type="http://schemas.openxmlformats.org/officeDocument/2006/relationships/image" Target="../media/image3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 Id="rId3"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xml"/><Relationship Id="rId3" Type="http://schemas.openxmlformats.org/officeDocument/2006/relationships/image" Target="../media/image1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 Id="rId3" Type="http://schemas.openxmlformats.org/officeDocument/2006/relationships/image" Target="../media/image3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 Id="rId3" Type="http://schemas.openxmlformats.org/officeDocument/2006/relationships/image" Target="../media/image46.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2.xml"/><Relationship Id="rId3" Type="http://schemas.openxmlformats.org/officeDocument/2006/relationships/image" Target="../media/image4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3.xml"/><Relationship Id="rId3" Type="http://schemas.openxmlformats.org/officeDocument/2006/relationships/image" Target="../media/image3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4.xml"/><Relationship Id="rId3" Type="http://schemas.openxmlformats.org/officeDocument/2006/relationships/image" Target="../media/image45.png"/></Relationships>
</file>

<file path=ppt/slides/_rels/slide4.xml.rels><?xml version="1.0" encoding="UTF-8" standalone="yes"?><Relationships xmlns="http://schemas.openxmlformats.org/package/2006/relationships"><Relationship Id="rId10" Type="http://schemas.openxmlformats.org/officeDocument/2006/relationships/image" Target="../media/image4.png"/><Relationship Id="rId1" Type="http://schemas.openxmlformats.org/officeDocument/2006/relationships/slideLayout" Target="../slideLayouts/slideLayout23.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13.png"/><Relationship Id="rId9" Type="http://schemas.openxmlformats.org/officeDocument/2006/relationships/image" Target="../media/image9.png"/><Relationship Id="rId5" Type="http://schemas.openxmlformats.org/officeDocument/2006/relationships/image" Target="../media/image6.png"/><Relationship Id="rId6" Type="http://schemas.openxmlformats.org/officeDocument/2006/relationships/image" Target="../media/image3.png"/><Relationship Id="rId7" Type="http://schemas.openxmlformats.org/officeDocument/2006/relationships/image" Target="../media/image10.png"/><Relationship Id="rId8"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7.xml"/><Relationship Id="rId3" Type="http://schemas.openxmlformats.org/officeDocument/2006/relationships/image" Target="../media/image2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9.xml"/><Relationship Id="rId3"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41"/>
          <p:cNvSpPr/>
          <p:nvPr/>
        </p:nvSpPr>
        <p:spPr>
          <a:xfrm>
            <a:off x="9716" y="-9450"/>
            <a:ext cx="9141900" cy="5162400"/>
          </a:xfrm>
          <a:prstGeom prst="rect">
            <a:avLst/>
          </a:prstGeom>
          <a:solidFill>
            <a:srgbClr val="532C6C"/>
          </a:solidFill>
          <a:ln>
            <a:noFill/>
          </a:ln>
          <a:effectLst>
            <a:outerShdw blurRad="38100" rotWithShape="0" dir="5400000" dist="25400">
              <a:srgbClr val="000000">
                <a:alpha val="49800"/>
              </a:srgbClr>
            </a:outerShdw>
          </a:effectLst>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FFFFFF"/>
              </a:buClr>
              <a:buSzPts val="1200"/>
              <a:buFont typeface="Helvetica Neue Light"/>
              <a:buNone/>
            </a:pPr>
            <a:r>
              <a:t/>
            </a:r>
            <a:endParaRPr b="0" i="0" sz="1200" u="none" cap="none" strike="noStrike">
              <a:solidFill>
                <a:srgbClr val="FFFFFF"/>
              </a:solidFill>
              <a:latin typeface="Helvetica Neue Light"/>
              <a:ea typeface="Helvetica Neue Light"/>
              <a:cs typeface="Helvetica Neue Light"/>
              <a:sym typeface="Helvetica Neue Light"/>
            </a:endParaRPr>
          </a:p>
        </p:txBody>
      </p:sp>
      <p:sp>
        <p:nvSpPr>
          <p:cNvPr id="223" name="Google Shape;223;p41"/>
          <p:cNvSpPr/>
          <p:nvPr/>
        </p:nvSpPr>
        <p:spPr>
          <a:xfrm>
            <a:off x="1246938" y="2810775"/>
            <a:ext cx="6650100" cy="826500"/>
          </a:xfrm>
          <a:prstGeom prst="rect">
            <a:avLst/>
          </a:prstGeom>
          <a:noFill/>
          <a:ln>
            <a:noFill/>
          </a:ln>
        </p:spPr>
        <p:txBody>
          <a:bodyPr anchorCtr="0" anchor="ctr" bIns="19050" lIns="19050" spcFirstLastPara="1" rIns="19050" wrap="square" tIns="19050">
            <a:noAutofit/>
          </a:bodyPr>
          <a:lstStyle/>
          <a:p>
            <a:pPr indent="0" lvl="0" marL="0" marR="0" rtl="0" algn="l">
              <a:lnSpc>
                <a:spcPct val="100000"/>
              </a:lnSpc>
              <a:spcBef>
                <a:spcPts val="0"/>
              </a:spcBef>
              <a:spcAft>
                <a:spcPts val="0"/>
              </a:spcAft>
              <a:buClr>
                <a:srgbClr val="FFFFFF"/>
              </a:buClr>
              <a:buSzPts val="2400"/>
              <a:buFont typeface="Arial"/>
              <a:buNone/>
            </a:pPr>
            <a:r>
              <a:t/>
            </a:r>
            <a:endParaRPr sz="2400">
              <a:solidFill>
                <a:schemeClr val="lt1"/>
              </a:solidFill>
              <a:latin typeface="Georgia"/>
              <a:ea typeface="Georgia"/>
              <a:cs typeface="Georgia"/>
              <a:sym typeface="Georgia"/>
            </a:endParaRPr>
          </a:p>
          <a:p>
            <a:pPr indent="0" lvl="0" marL="0" rtl="0" algn="ctr">
              <a:spcBef>
                <a:spcPts val="0"/>
              </a:spcBef>
              <a:spcAft>
                <a:spcPts val="0"/>
              </a:spcAft>
              <a:buClr>
                <a:schemeClr val="dk1"/>
              </a:buClr>
              <a:buSzPts val="1100"/>
              <a:buFont typeface="Arial"/>
              <a:buNone/>
            </a:pPr>
            <a:r>
              <a:t/>
            </a:r>
            <a:endParaRPr sz="2000">
              <a:solidFill>
                <a:schemeClr val="lt1"/>
              </a:solidFill>
              <a:latin typeface="Georgia"/>
              <a:ea typeface="Georgia"/>
              <a:cs typeface="Georgia"/>
              <a:sym typeface="Georgia"/>
            </a:endParaRPr>
          </a:p>
          <a:p>
            <a:pPr indent="0" lvl="0" marL="0" rtl="0" algn="ctr">
              <a:spcBef>
                <a:spcPts val="0"/>
              </a:spcBef>
              <a:spcAft>
                <a:spcPts val="0"/>
              </a:spcAft>
              <a:buClr>
                <a:schemeClr val="lt1"/>
              </a:buClr>
              <a:buSzPts val="2400"/>
              <a:buFont typeface="Arial"/>
              <a:buNone/>
            </a:pPr>
            <a:r>
              <a:t/>
            </a:r>
            <a:endParaRPr sz="1800">
              <a:solidFill>
                <a:schemeClr val="lt1"/>
              </a:solidFill>
              <a:latin typeface="Georgia"/>
              <a:ea typeface="Georgia"/>
              <a:cs typeface="Georgia"/>
              <a:sym typeface="Georgia"/>
            </a:endParaRPr>
          </a:p>
          <a:p>
            <a:pPr indent="0" lvl="0" marL="0" rtl="0" algn="ctr">
              <a:spcBef>
                <a:spcPts val="0"/>
              </a:spcBef>
              <a:spcAft>
                <a:spcPts val="0"/>
              </a:spcAft>
              <a:buClr>
                <a:schemeClr val="lt1"/>
              </a:buClr>
              <a:buSzPts val="2400"/>
              <a:buFont typeface="Arial"/>
              <a:buNone/>
            </a:pPr>
            <a:r>
              <a:t/>
            </a:r>
            <a:endParaRPr sz="2200">
              <a:solidFill>
                <a:schemeClr val="lt1"/>
              </a:solidFill>
              <a:latin typeface="Georgia"/>
              <a:ea typeface="Georgia"/>
              <a:cs typeface="Georgia"/>
              <a:sym typeface="Georgia"/>
            </a:endParaRPr>
          </a:p>
        </p:txBody>
      </p:sp>
      <p:cxnSp>
        <p:nvCxnSpPr>
          <p:cNvPr id="224" name="Google Shape;224;p41"/>
          <p:cNvCxnSpPr/>
          <p:nvPr/>
        </p:nvCxnSpPr>
        <p:spPr>
          <a:xfrm rot="10800000">
            <a:off x="1981930" y="2548992"/>
            <a:ext cx="5197500" cy="8400"/>
          </a:xfrm>
          <a:prstGeom prst="straightConnector1">
            <a:avLst/>
          </a:prstGeom>
          <a:noFill/>
          <a:ln cap="flat" cmpd="sng" w="25400">
            <a:solidFill>
              <a:srgbClr val="FFFFFF"/>
            </a:solidFill>
            <a:prstDash val="solid"/>
            <a:miter lim="400000"/>
            <a:headEnd len="sm" w="sm" type="none"/>
            <a:tailEnd len="sm" w="sm" type="none"/>
          </a:ln>
        </p:spPr>
      </p:cxnSp>
      <p:cxnSp>
        <p:nvCxnSpPr>
          <p:cNvPr id="225" name="Google Shape;225;p41"/>
          <p:cNvCxnSpPr/>
          <p:nvPr/>
        </p:nvCxnSpPr>
        <p:spPr>
          <a:xfrm rot="10800000">
            <a:off x="1958992" y="1299979"/>
            <a:ext cx="5226000" cy="5100"/>
          </a:xfrm>
          <a:prstGeom prst="straightConnector1">
            <a:avLst/>
          </a:prstGeom>
          <a:noFill/>
          <a:ln cap="flat" cmpd="sng" w="25400">
            <a:solidFill>
              <a:srgbClr val="FFFFFF"/>
            </a:solidFill>
            <a:prstDash val="solid"/>
            <a:miter lim="400000"/>
            <a:headEnd len="sm" w="sm" type="none"/>
            <a:tailEnd len="sm" w="sm" type="none"/>
          </a:ln>
        </p:spPr>
      </p:cxnSp>
      <p:sp>
        <p:nvSpPr>
          <p:cNvPr id="226" name="Google Shape;226;p41"/>
          <p:cNvSpPr txBox="1"/>
          <p:nvPr/>
        </p:nvSpPr>
        <p:spPr>
          <a:xfrm>
            <a:off x="1786500" y="1422700"/>
            <a:ext cx="5575200" cy="99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lt1"/>
              </a:buClr>
              <a:buSzPts val="2400"/>
              <a:buFont typeface="Arial"/>
              <a:buNone/>
            </a:pPr>
            <a:r>
              <a:rPr lang="en" sz="3100">
                <a:solidFill>
                  <a:schemeClr val="lt1"/>
                </a:solidFill>
                <a:latin typeface="Playfair Display SC"/>
                <a:ea typeface="Playfair Display SC"/>
                <a:cs typeface="Playfair Display SC"/>
                <a:sym typeface="Playfair Display SC"/>
              </a:rPr>
              <a:t>UTAH WOMEN’S roles IN wwi</a:t>
            </a:r>
            <a:endParaRPr sz="2800">
              <a:solidFill>
                <a:schemeClr val="dk1"/>
              </a:solidFill>
              <a:latin typeface="Playfair Display SC"/>
              <a:ea typeface="Playfair Display SC"/>
              <a:cs typeface="Playfair Display SC"/>
              <a:sym typeface="Playfair Display SC"/>
            </a:endParaRPr>
          </a:p>
        </p:txBody>
      </p:sp>
      <p:pic>
        <p:nvPicPr>
          <p:cNvPr id="227" name="Google Shape;227;p41"/>
          <p:cNvPicPr preferRelativeResize="0"/>
          <p:nvPr/>
        </p:nvPicPr>
        <p:blipFill rotWithShape="1">
          <a:blip r:embed="rId3">
            <a:alphaModFix/>
          </a:blip>
          <a:srcRect b="0" l="20336" r="20871" t="0"/>
          <a:stretch/>
        </p:blipFill>
        <p:spPr>
          <a:xfrm>
            <a:off x="3438801" y="4188650"/>
            <a:ext cx="2400300" cy="826500"/>
          </a:xfrm>
          <a:prstGeom prst="rect">
            <a:avLst/>
          </a:prstGeom>
          <a:noFill/>
          <a:ln cap="flat" cmpd="sng" w="9525">
            <a:solidFill>
              <a:srgbClr val="532C6C"/>
            </a:solidFill>
            <a:prstDash val="solid"/>
            <a:round/>
            <a:headEnd len="sm" w="sm" type="none"/>
            <a:tailEnd len="sm" w="sm" type="none"/>
          </a:ln>
        </p:spPr>
      </p:pic>
      <p:pic>
        <p:nvPicPr>
          <p:cNvPr id="228" name="Google Shape;228;p41"/>
          <p:cNvPicPr preferRelativeResize="0"/>
          <p:nvPr/>
        </p:nvPicPr>
        <p:blipFill>
          <a:blip r:embed="rId4">
            <a:alphaModFix/>
          </a:blip>
          <a:stretch>
            <a:fillRect/>
          </a:stretch>
        </p:blipFill>
        <p:spPr>
          <a:xfrm>
            <a:off x="35200" y="2571750"/>
            <a:ext cx="1684100" cy="2560000"/>
          </a:xfrm>
          <a:prstGeom prst="rect">
            <a:avLst/>
          </a:prstGeom>
          <a:noFill/>
          <a:ln>
            <a:noFill/>
          </a:ln>
          <a:effectLst>
            <a:outerShdw blurRad="38100" rotWithShape="0" dir="5400000" dist="25400">
              <a:srgbClr val="000000">
                <a:alpha val="49800"/>
              </a:srgbClr>
            </a:outerShdw>
          </a:effectLst>
        </p:spPr>
      </p:pic>
      <p:pic>
        <p:nvPicPr>
          <p:cNvPr id="229" name="Google Shape;229;p41"/>
          <p:cNvPicPr preferRelativeResize="0"/>
          <p:nvPr/>
        </p:nvPicPr>
        <p:blipFill>
          <a:blip r:embed="rId5">
            <a:alphaModFix/>
          </a:blip>
          <a:stretch>
            <a:fillRect/>
          </a:stretch>
        </p:blipFill>
        <p:spPr>
          <a:xfrm>
            <a:off x="7467525" y="-9450"/>
            <a:ext cx="1684100" cy="2418451"/>
          </a:xfrm>
          <a:prstGeom prst="rect">
            <a:avLst/>
          </a:prstGeom>
          <a:noFill/>
          <a:ln>
            <a:noFill/>
          </a:ln>
          <a:effectLst>
            <a:outerShdw blurRad="38100" rotWithShape="0" dir="5400000" dist="25400">
              <a:srgbClr val="000000">
                <a:alpha val="49800"/>
              </a:srgbClr>
            </a:outerShdw>
          </a:effectLst>
        </p:spPr>
      </p:pic>
      <p:pic>
        <p:nvPicPr>
          <p:cNvPr id="230" name="Google Shape;230;p41"/>
          <p:cNvPicPr preferRelativeResize="0"/>
          <p:nvPr/>
        </p:nvPicPr>
        <p:blipFill>
          <a:blip r:embed="rId6">
            <a:alphaModFix/>
          </a:blip>
          <a:stretch>
            <a:fillRect/>
          </a:stretch>
        </p:blipFill>
        <p:spPr>
          <a:xfrm>
            <a:off x="7467525" y="2419000"/>
            <a:ext cx="1741625" cy="2733949"/>
          </a:xfrm>
          <a:prstGeom prst="rect">
            <a:avLst/>
          </a:prstGeom>
          <a:noFill/>
          <a:ln>
            <a:noFill/>
          </a:ln>
          <a:effectLst>
            <a:outerShdw blurRad="38100" rotWithShape="0" dir="5400000" dist="25400">
              <a:srgbClr val="000000">
                <a:alpha val="49800"/>
              </a:srgbClr>
            </a:outerShdw>
          </a:effectLst>
        </p:spPr>
      </p:pic>
      <p:pic>
        <p:nvPicPr>
          <p:cNvPr id="231" name="Google Shape;231;p41"/>
          <p:cNvPicPr preferRelativeResize="0"/>
          <p:nvPr/>
        </p:nvPicPr>
        <p:blipFill>
          <a:blip r:embed="rId7">
            <a:alphaModFix/>
          </a:blip>
          <a:stretch>
            <a:fillRect/>
          </a:stretch>
        </p:blipFill>
        <p:spPr>
          <a:xfrm>
            <a:off x="-3425" y="-80225"/>
            <a:ext cx="1741625" cy="2647444"/>
          </a:xfrm>
          <a:prstGeom prst="rect">
            <a:avLst/>
          </a:prstGeom>
          <a:noFill/>
          <a:ln>
            <a:noFill/>
          </a:ln>
          <a:effectLst>
            <a:outerShdw blurRad="38100" rotWithShape="0" dir="5400000" dist="25400">
              <a:srgbClr val="000000">
                <a:alpha val="49800"/>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pic>
        <p:nvPicPr>
          <p:cNvPr id="302" name="Google Shape;302;p50"/>
          <p:cNvPicPr preferRelativeResize="0"/>
          <p:nvPr/>
        </p:nvPicPr>
        <p:blipFill>
          <a:blip r:embed="rId3">
            <a:alphaModFix/>
          </a:blip>
          <a:stretch>
            <a:fillRect/>
          </a:stretch>
        </p:blipFill>
        <p:spPr>
          <a:xfrm>
            <a:off x="-119312" y="0"/>
            <a:ext cx="9170288"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pic>
        <p:nvPicPr>
          <p:cNvPr id="307" name="Google Shape;307;p51"/>
          <p:cNvPicPr preferRelativeResize="0"/>
          <p:nvPr/>
        </p:nvPicPr>
        <p:blipFill>
          <a:blip r:embed="rId3">
            <a:alphaModFix/>
          </a:blip>
          <a:stretch>
            <a:fillRect/>
          </a:stretch>
        </p:blipFill>
        <p:spPr>
          <a:xfrm>
            <a:off x="27413" y="0"/>
            <a:ext cx="9089185" cy="514349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pic>
        <p:nvPicPr>
          <p:cNvPr id="312" name="Google Shape;312;p52"/>
          <p:cNvPicPr preferRelativeResize="0"/>
          <p:nvPr/>
        </p:nvPicPr>
        <p:blipFill>
          <a:blip r:embed="rId3">
            <a:alphaModFix/>
          </a:blip>
          <a:stretch>
            <a:fillRect/>
          </a:stretch>
        </p:blipFill>
        <p:spPr>
          <a:xfrm>
            <a:off x="0" y="7827"/>
            <a:ext cx="9144002" cy="513567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pic>
        <p:nvPicPr>
          <p:cNvPr id="317" name="Google Shape;317;p53"/>
          <p:cNvPicPr preferRelativeResize="0"/>
          <p:nvPr/>
        </p:nvPicPr>
        <p:blipFill>
          <a:blip r:embed="rId3">
            <a:alphaModFix/>
          </a:blip>
          <a:stretch>
            <a:fillRect/>
          </a:stretch>
        </p:blipFill>
        <p:spPr>
          <a:xfrm>
            <a:off x="0" y="0"/>
            <a:ext cx="9143998" cy="507672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pic>
        <p:nvPicPr>
          <p:cNvPr id="322" name="Google Shape;322;p54"/>
          <p:cNvPicPr preferRelativeResize="0"/>
          <p:nvPr/>
        </p:nvPicPr>
        <p:blipFill>
          <a:blip r:embed="rId3">
            <a:alphaModFix/>
          </a:blip>
          <a:stretch>
            <a:fillRect/>
          </a:stretch>
        </p:blipFill>
        <p:spPr>
          <a:xfrm>
            <a:off x="0" y="0"/>
            <a:ext cx="9377925" cy="514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pic>
        <p:nvPicPr>
          <p:cNvPr id="327" name="Google Shape;327;p55"/>
          <p:cNvPicPr preferRelativeResize="0"/>
          <p:nvPr/>
        </p:nvPicPr>
        <p:blipFill>
          <a:blip r:embed="rId3">
            <a:alphaModFix/>
          </a:blip>
          <a:stretch>
            <a:fillRect/>
          </a:stretch>
        </p:blipFill>
        <p:spPr>
          <a:xfrm>
            <a:off x="0" y="27598"/>
            <a:ext cx="9144002" cy="511590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pic>
        <p:nvPicPr>
          <p:cNvPr id="332" name="Google Shape;332;p56"/>
          <p:cNvPicPr preferRelativeResize="0"/>
          <p:nvPr/>
        </p:nvPicPr>
        <p:blipFill>
          <a:blip r:embed="rId3">
            <a:alphaModFix/>
          </a:blip>
          <a:stretch>
            <a:fillRect/>
          </a:stretch>
        </p:blipFill>
        <p:spPr>
          <a:xfrm>
            <a:off x="0" y="0"/>
            <a:ext cx="9144002" cy="515745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pic>
        <p:nvPicPr>
          <p:cNvPr id="337" name="Google Shape;337;p57"/>
          <p:cNvPicPr preferRelativeResize="0"/>
          <p:nvPr/>
        </p:nvPicPr>
        <p:blipFill>
          <a:blip r:embed="rId3">
            <a:alphaModFix/>
          </a:blip>
          <a:stretch>
            <a:fillRect/>
          </a:stretch>
        </p:blipFill>
        <p:spPr>
          <a:xfrm>
            <a:off x="0" y="0"/>
            <a:ext cx="9137985" cy="51434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pic>
        <p:nvPicPr>
          <p:cNvPr id="342" name="Google Shape;342;p58"/>
          <p:cNvPicPr preferRelativeResize="0"/>
          <p:nvPr/>
        </p:nvPicPr>
        <p:blipFill>
          <a:blip r:embed="rId3">
            <a:alphaModFix/>
          </a:blip>
          <a:stretch>
            <a:fillRect/>
          </a:stretch>
        </p:blipFill>
        <p:spPr>
          <a:xfrm>
            <a:off x="152400" y="152400"/>
            <a:ext cx="3482541" cy="4838700"/>
          </a:xfrm>
          <a:prstGeom prst="rect">
            <a:avLst/>
          </a:prstGeom>
          <a:noFill/>
          <a:ln>
            <a:noFill/>
          </a:ln>
        </p:spPr>
      </p:pic>
      <p:sp>
        <p:nvSpPr>
          <p:cNvPr id="343" name="Google Shape;343;p58"/>
          <p:cNvSpPr txBox="1"/>
          <p:nvPr/>
        </p:nvSpPr>
        <p:spPr>
          <a:xfrm>
            <a:off x="4897100" y="152400"/>
            <a:ext cx="3000000" cy="615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2800">
                <a:solidFill>
                  <a:srgbClr val="532C6C"/>
                </a:solidFill>
                <a:latin typeface="Georgia"/>
                <a:ea typeface="Georgia"/>
                <a:cs typeface="Georgia"/>
                <a:sym typeface="Georgia"/>
              </a:rPr>
              <a:t>Zitkála-Šá </a:t>
            </a:r>
            <a:endParaRPr/>
          </a:p>
        </p:txBody>
      </p:sp>
      <p:sp>
        <p:nvSpPr>
          <p:cNvPr id="344" name="Google Shape;344;p58"/>
          <p:cNvSpPr txBox="1"/>
          <p:nvPr/>
        </p:nvSpPr>
        <p:spPr>
          <a:xfrm>
            <a:off x="3699775" y="828750"/>
            <a:ext cx="5353500" cy="4162500"/>
          </a:xfrm>
          <a:prstGeom prst="rect">
            <a:avLst/>
          </a:prstGeom>
          <a:noFill/>
          <a:ln>
            <a:noFill/>
          </a:ln>
        </p:spPr>
        <p:txBody>
          <a:bodyPr anchorCtr="0" anchor="t" bIns="91425" lIns="91425" spcFirstLastPara="1" rIns="91425" wrap="square" tIns="91425">
            <a:noAutofit/>
          </a:bodyPr>
          <a:lstStyle/>
          <a:p>
            <a:pPr indent="-361950" lvl="0" marL="457200" rtl="0" algn="l">
              <a:lnSpc>
                <a:spcPct val="115000"/>
              </a:lnSpc>
              <a:spcBef>
                <a:spcPts val="0"/>
              </a:spcBef>
              <a:spcAft>
                <a:spcPts val="0"/>
              </a:spcAft>
              <a:buClr>
                <a:srgbClr val="532C6C"/>
              </a:buClr>
              <a:buSzPts val="2100"/>
              <a:buFont typeface="Georgia"/>
              <a:buChar char="●"/>
            </a:pPr>
            <a:r>
              <a:rPr lang="en" sz="2100">
                <a:solidFill>
                  <a:srgbClr val="532C6C"/>
                </a:solidFill>
                <a:latin typeface="Georgia"/>
                <a:ea typeface="Georgia"/>
                <a:cs typeface="Georgia"/>
                <a:sym typeface="Georgia"/>
              </a:rPr>
              <a:t>Advocate for Native American civil rights and citizenship</a:t>
            </a:r>
            <a:endParaRPr sz="2100">
              <a:solidFill>
                <a:srgbClr val="532C6C"/>
              </a:solidFill>
              <a:latin typeface="Georgia"/>
              <a:ea typeface="Georgia"/>
              <a:cs typeface="Georgia"/>
              <a:sym typeface="Georgia"/>
            </a:endParaRPr>
          </a:p>
          <a:p>
            <a:pPr indent="-361950" lvl="0" marL="457200" rtl="0" algn="l">
              <a:lnSpc>
                <a:spcPct val="115000"/>
              </a:lnSpc>
              <a:spcBef>
                <a:spcPts val="0"/>
              </a:spcBef>
              <a:spcAft>
                <a:spcPts val="0"/>
              </a:spcAft>
              <a:buClr>
                <a:srgbClr val="532C6C"/>
              </a:buClr>
              <a:buSzPts val="2100"/>
              <a:buFont typeface="Georgia"/>
              <a:buChar char="●"/>
            </a:pPr>
            <a:r>
              <a:rPr lang="en" sz="2100">
                <a:solidFill>
                  <a:srgbClr val="532C6C"/>
                </a:solidFill>
                <a:latin typeface="Georgia"/>
                <a:ea typeface="Georgia"/>
                <a:cs typeface="Georgia"/>
                <a:sym typeface="Georgia"/>
              </a:rPr>
              <a:t>Lived in Utah for 14 years</a:t>
            </a:r>
            <a:endParaRPr sz="2100">
              <a:solidFill>
                <a:srgbClr val="532C6C"/>
              </a:solidFill>
              <a:latin typeface="Georgia"/>
              <a:ea typeface="Georgia"/>
              <a:cs typeface="Georgia"/>
              <a:sym typeface="Georgia"/>
            </a:endParaRPr>
          </a:p>
          <a:p>
            <a:pPr indent="-361950" lvl="0" marL="457200" rtl="0" algn="l">
              <a:lnSpc>
                <a:spcPct val="115000"/>
              </a:lnSpc>
              <a:spcBef>
                <a:spcPts val="0"/>
              </a:spcBef>
              <a:spcAft>
                <a:spcPts val="0"/>
              </a:spcAft>
              <a:buClr>
                <a:srgbClr val="532C6C"/>
              </a:buClr>
              <a:buSzPts val="2100"/>
              <a:buFont typeface="Georgia"/>
              <a:buChar char="●"/>
            </a:pPr>
            <a:r>
              <a:rPr lang="en" sz="2100">
                <a:solidFill>
                  <a:srgbClr val="532C6C"/>
                </a:solidFill>
                <a:latin typeface="Georgia"/>
                <a:ea typeface="Georgia"/>
                <a:cs typeface="Georgia"/>
                <a:sym typeface="Georgia"/>
              </a:rPr>
              <a:t>Composed an opera with BYU professor about Native American culture</a:t>
            </a:r>
            <a:endParaRPr sz="2100">
              <a:solidFill>
                <a:srgbClr val="532C6C"/>
              </a:solidFill>
              <a:latin typeface="Georgia"/>
              <a:ea typeface="Georgia"/>
              <a:cs typeface="Georgia"/>
              <a:sym typeface="Georgia"/>
            </a:endParaRPr>
          </a:p>
          <a:p>
            <a:pPr indent="-361950" lvl="0" marL="457200" rtl="0" algn="l">
              <a:lnSpc>
                <a:spcPct val="115000"/>
              </a:lnSpc>
              <a:spcBef>
                <a:spcPts val="0"/>
              </a:spcBef>
              <a:spcAft>
                <a:spcPts val="0"/>
              </a:spcAft>
              <a:buClr>
                <a:srgbClr val="532C6C"/>
              </a:buClr>
              <a:buSzPts val="2100"/>
              <a:buFont typeface="Georgia"/>
              <a:buChar char="●"/>
            </a:pPr>
            <a:r>
              <a:rPr lang="en" sz="2100">
                <a:solidFill>
                  <a:srgbClr val="532C6C"/>
                </a:solidFill>
                <a:latin typeface="Georgia"/>
                <a:ea typeface="Georgia"/>
                <a:cs typeface="Georgia"/>
                <a:sym typeface="Georgia"/>
              </a:rPr>
              <a:t>Helped secure Indian Citizenship Act of 1924</a:t>
            </a:r>
            <a:endParaRPr sz="2100">
              <a:solidFill>
                <a:srgbClr val="532C6C"/>
              </a:solidFill>
              <a:latin typeface="Georgia"/>
              <a:ea typeface="Georgia"/>
              <a:cs typeface="Georgia"/>
              <a:sym typeface="Georgia"/>
            </a:endParaRPr>
          </a:p>
          <a:p>
            <a:pPr indent="-361950" lvl="0" marL="457200" rtl="0" algn="l">
              <a:lnSpc>
                <a:spcPct val="115000"/>
              </a:lnSpc>
              <a:spcBef>
                <a:spcPts val="0"/>
              </a:spcBef>
              <a:spcAft>
                <a:spcPts val="0"/>
              </a:spcAft>
              <a:buClr>
                <a:srgbClr val="532C6C"/>
              </a:buClr>
              <a:buSzPts val="2100"/>
              <a:buFont typeface="Georgia"/>
              <a:buChar char="●"/>
            </a:pPr>
            <a:r>
              <a:rPr lang="en" sz="2100">
                <a:solidFill>
                  <a:srgbClr val="532C6C"/>
                </a:solidFill>
                <a:latin typeface="Georgia"/>
                <a:ea typeface="Georgia"/>
                <a:cs typeface="Georgia"/>
                <a:sym typeface="Georgia"/>
              </a:rPr>
              <a:t>Founded and served as president of National Council for American Indians</a:t>
            </a:r>
            <a:endParaRPr sz="2100">
              <a:solidFill>
                <a:srgbClr val="532C6C"/>
              </a:solidFill>
              <a:latin typeface="Georgia"/>
              <a:ea typeface="Georgia"/>
              <a:cs typeface="Georgia"/>
              <a:sym typeface="Georgia"/>
            </a:endParaRPr>
          </a:p>
          <a:p>
            <a:pPr indent="-361950" lvl="0" marL="457200" rtl="0" algn="l">
              <a:lnSpc>
                <a:spcPct val="115000"/>
              </a:lnSpc>
              <a:spcBef>
                <a:spcPts val="0"/>
              </a:spcBef>
              <a:spcAft>
                <a:spcPts val="0"/>
              </a:spcAft>
              <a:buClr>
                <a:srgbClr val="532C6C"/>
              </a:buClr>
              <a:buSzPts val="2100"/>
              <a:buFont typeface="Georgia"/>
              <a:buChar char="●"/>
            </a:pPr>
            <a:r>
              <a:rPr lang="en" sz="2100">
                <a:solidFill>
                  <a:srgbClr val="532C6C"/>
                </a:solidFill>
                <a:latin typeface="Georgia"/>
                <a:ea typeface="Georgia"/>
                <a:cs typeface="Georgia"/>
                <a:sym typeface="Georgia"/>
              </a:rPr>
              <a:t>Will be featured on upcoming quarter</a:t>
            </a:r>
            <a:endParaRPr sz="2100">
              <a:solidFill>
                <a:srgbClr val="532C6C"/>
              </a:solidFill>
              <a:latin typeface="Georgia"/>
              <a:ea typeface="Georgia"/>
              <a:cs typeface="Georgia"/>
              <a:sym typeface="Georgi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pic>
        <p:nvPicPr>
          <p:cNvPr id="349" name="Google Shape;349;p59"/>
          <p:cNvPicPr preferRelativeResize="0"/>
          <p:nvPr/>
        </p:nvPicPr>
        <p:blipFill>
          <a:blip r:embed="rId3">
            <a:alphaModFix/>
          </a:blip>
          <a:stretch>
            <a:fillRect/>
          </a:stretch>
        </p:blipFill>
        <p:spPr>
          <a:xfrm>
            <a:off x="152400" y="152400"/>
            <a:ext cx="3211896" cy="4838700"/>
          </a:xfrm>
          <a:prstGeom prst="rect">
            <a:avLst/>
          </a:prstGeom>
          <a:noFill/>
          <a:ln>
            <a:noFill/>
          </a:ln>
        </p:spPr>
      </p:pic>
      <p:pic>
        <p:nvPicPr>
          <p:cNvPr id="350" name="Google Shape;350;p59"/>
          <p:cNvPicPr preferRelativeResize="0"/>
          <p:nvPr/>
        </p:nvPicPr>
        <p:blipFill>
          <a:blip r:embed="rId4">
            <a:alphaModFix/>
          </a:blip>
          <a:stretch>
            <a:fillRect/>
          </a:stretch>
        </p:blipFill>
        <p:spPr>
          <a:xfrm>
            <a:off x="4319049" y="1003800"/>
            <a:ext cx="3987300" cy="3987300"/>
          </a:xfrm>
          <a:prstGeom prst="rect">
            <a:avLst/>
          </a:prstGeom>
          <a:noFill/>
          <a:ln>
            <a:noFill/>
          </a:ln>
        </p:spPr>
      </p:pic>
      <p:sp>
        <p:nvSpPr>
          <p:cNvPr id="351" name="Google Shape;351;p59"/>
          <p:cNvSpPr txBox="1"/>
          <p:nvPr/>
        </p:nvSpPr>
        <p:spPr>
          <a:xfrm>
            <a:off x="3364300" y="0"/>
            <a:ext cx="5779800" cy="11112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2800">
                <a:solidFill>
                  <a:srgbClr val="532C6C"/>
                </a:solidFill>
                <a:latin typeface="Georgia"/>
                <a:ea typeface="Georgia"/>
                <a:cs typeface="Georgia"/>
                <a:sym typeface="Georgia"/>
              </a:rPr>
              <a:t>Zitkála-Šá - Centennial of Indian Citizenship Act of 1924 </a:t>
            </a:r>
            <a:endParaRPr b="1" sz="4500">
              <a:solidFill>
                <a:srgbClr val="532C6C"/>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42"/>
          <p:cNvSpPr/>
          <p:nvPr/>
        </p:nvSpPr>
        <p:spPr>
          <a:xfrm>
            <a:off x="645269" y="659850"/>
            <a:ext cx="7774200" cy="2274300"/>
          </a:xfrm>
          <a:prstGeom prst="rect">
            <a:avLst/>
          </a:prstGeom>
          <a:noFill/>
          <a:ln>
            <a:noFill/>
          </a:ln>
        </p:spPr>
        <p:txBody>
          <a:bodyPr anchorCtr="0" anchor="ctr" bIns="19050" lIns="19050" spcFirstLastPara="1" rIns="19050" wrap="square" tIns="19050">
            <a:noAutofit/>
          </a:bodyPr>
          <a:lstStyle/>
          <a:p>
            <a:pPr indent="0" lvl="0" marL="0" rtl="0" algn="ctr">
              <a:lnSpc>
                <a:spcPct val="137142"/>
              </a:lnSpc>
              <a:spcBef>
                <a:spcPts val="0"/>
              </a:spcBef>
              <a:spcAft>
                <a:spcPts val="0"/>
              </a:spcAft>
              <a:buClr>
                <a:srgbClr val="532C6C"/>
              </a:buClr>
              <a:buSzPts val="2600"/>
              <a:buFont typeface="Georgia"/>
              <a:buNone/>
            </a:pPr>
            <a:r>
              <a:rPr b="1" i="1" lang="en" sz="2600">
                <a:solidFill>
                  <a:srgbClr val="532C6C"/>
                </a:solidFill>
                <a:latin typeface="Georgia"/>
                <a:ea typeface="Georgia"/>
                <a:cs typeface="Georgia"/>
                <a:sym typeface="Georgia"/>
              </a:rPr>
              <a:t>UT Studies </a:t>
            </a:r>
            <a:r>
              <a:rPr b="1" i="1" lang="en" sz="2600">
                <a:solidFill>
                  <a:srgbClr val="532C6C"/>
                </a:solidFill>
                <a:latin typeface="Georgia"/>
                <a:ea typeface="Georgia"/>
                <a:cs typeface="Georgia"/>
                <a:sym typeface="Georgia"/>
              </a:rPr>
              <a:t>State Standard: </a:t>
            </a:r>
            <a:r>
              <a:rPr b="1" i="1" lang="en" sz="2600">
                <a:solidFill>
                  <a:srgbClr val="532C6C"/>
                </a:solidFill>
                <a:latin typeface="Georgia"/>
                <a:ea typeface="Georgia"/>
                <a:cs typeface="Georgia"/>
                <a:sym typeface="Georgia"/>
              </a:rPr>
              <a:t>3.2. 3.3</a:t>
            </a:r>
            <a:endParaRPr b="1" i="1" sz="2600">
              <a:solidFill>
                <a:srgbClr val="532C6C"/>
              </a:solidFill>
              <a:latin typeface="Georgia"/>
              <a:ea typeface="Georgia"/>
              <a:cs typeface="Georgia"/>
              <a:sym typeface="Georgia"/>
            </a:endParaRPr>
          </a:p>
          <a:p>
            <a:pPr indent="0" lvl="0" marL="0" rtl="0" algn="l">
              <a:lnSpc>
                <a:spcPct val="115000"/>
              </a:lnSpc>
              <a:spcBef>
                <a:spcPts val="0"/>
              </a:spcBef>
              <a:spcAft>
                <a:spcPts val="0"/>
              </a:spcAft>
              <a:buClr>
                <a:schemeClr val="dk1"/>
              </a:buClr>
              <a:buSzPts val="1100"/>
              <a:buFont typeface="Arial"/>
              <a:buNone/>
            </a:pPr>
            <a:r>
              <a:rPr lang="en" sz="1300">
                <a:solidFill>
                  <a:schemeClr val="dk1"/>
                </a:solidFill>
                <a:latin typeface="Lora"/>
                <a:ea typeface="Lora"/>
                <a:cs typeface="Lora"/>
                <a:sym typeface="Lora"/>
              </a:rPr>
              <a:t>Students will use primary sources and/or oral histories to analyze the impact of a national/global event such as World War I, the Spanish flu epidemic, the Great Depression, World War II, and Japanese American internment on an individual or community in Utah. (history)</a:t>
            </a:r>
            <a:endParaRPr sz="1300">
              <a:solidFill>
                <a:schemeClr val="dk1"/>
              </a:solidFill>
              <a:latin typeface="Lora"/>
              <a:ea typeface="Lora"/>
              <a:cs typeface="Lora"/>
              <a:sym typeface="Lora"/>
            </a:endParaRPr>
          </a:p>
          <a:p>
            <a:pPr indent="0" lvl="0" marL="0" rtl="0" algn="l">
              <a:lnSpc>
                <a:spcPct val="115000"/>
              </a:lnSpc>
              <a:spcBef>
                <a:spcPts val="1200"/>
              </a:spcBef>
              <a:spcAft>
                <a:spcPts val="1200"/>
              </a:spcAft>
              <a:buClr>
                <a:schemeClr val="dk1"/>
              </a:buClr>
              <a:buSzPts val="1100"/>
              <a:buFont typeface="Arial"/>
              <a:buNone/>
            </a:pPr>
            <a:r>
              <a:rPr lang="en" sz="1300">
                <a:solidFill>
                  <a:schemeClr val="dk1"/>
                </a:solidFill>
                <a:latin typeface="Lora"/>
                <a:ea typeface="Lora"/>
                <a:cs typeface="Lora"/>
                <a:sym typeface="Lora"/>
              </a:rPr>
              <a:t>Students will describe the effects of events, movements, and innovations on Utah's economic development, such as the organized labor movement, farming and industrial improvements, the World Wars, and the Great Depression. (economics)</a:t>
            </a:r>
            <a:endParaRPr b="1" i="1" sz="2800">
              <a:solidFill>
                <a:srgbClr val="532C6C"/>
              </a:solidFill>
              <a:latin typeface="Georgia"/>
              <a:ea typeface="Georgia"/>
              <a:cs typeface="Georgia"/>
              <a:sym typeface="Georgia"/>
            </a:endParaRPr>
          </a:p>
        </p:txBody>
      </p:sp>
      <p:cxnSp>
        <p:nvCxnSpPr>
          <p:cNvPr id="237" name="Google Shape;237;p42"/>
          <p:cNvCxnSpPr/>
          <p:nvPr/>
        </p:nvCxnSpPr>
        <p:spPr>
          <a:xfrm rot="10800000">
            <a:off x="679866" y="659850"/>
            <a:ext cx="7784400" cy="0"/>
          </a:xfrm>
          <a:prstGeom prst="straightConnector1">
            <a:avLst/>
          </a:prstGeom>
          <a:noFill/>
          <a:ln cap="flat" cmpd="sng" w="25400">
            <a:solidFill>
              <a:srgbClr val="532C6C"/>
            </a:solidFill>
            <a:prstDash val="solid"/>
            <a:miter lim="400000"/>
            <a:headEnd len="sm" w="sm" type="none"/>
            <a:tailEnd len="sm" w="sm" type="none"/>
          </a:ln>
        </p:spPr>
      </p:cxnSp>
      <p:cxnSp>
        <p:nvCxnSpPr>
          <p:cNvPr id="238" name="Google Shape;238;p42"/>
          <p:cNvCxnSpPr/>
          <p:nvPr/>
        </p:nvCxnSpPr>
        <p:spPr>
          <a:xfrm rot="10800000">
            <a:off x="645281" y="2743256"/>
            <a:ext cx="7774200" cy="0"/>
          </a:xfrm>
          <a:prstGeom prst="straightConnector1">
            <a:avLst/>
          </a:prstGeom>
          <a:noFill/>
          <a:ln cap="flat" cmpd="sng" w="25400">
            <a:solidFill>
              <a:srgbClr val="532C6C"/>
            </a:solidFill>
            <a:prstDash val="solid"/>
            <a:miter lim="400000"/>
            <a:headEnd len="sm" w="sm" type="none"/>
            <a:tailEnd len="sm" w="sm" type="none"/>
          </a:ln>
        </p:spPr>
      </p:cxnSp>
      <p:pic>
        <p:nvPicPr>
          <p:cNvPr id="239" name="Google Shape;239;p42"/>
          <p:cNvPicPr preferRelativeResize="0"/>
          <p:nvPr/>
        </p:nvPicPr>
        <p:blipFill>
          <a:blip r:embed="rId3">
            <a:alphaModFix/>
          </a:blip>
          <a:stretch>
            <a:fillRect/>
          </a:stretch>
        </p:blipFill>
        <p:spPr>
          <a:xfrm>
            <a:off x="3619800" y="2946125"/>
            <a:ext cx="1904550" cy="19045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5E6"/>
        </a:solidFill>
      </p:bgPr>
    </p:bg>
    <p:spTree>
      <p:nvGrpSpPr>
        <p:cNvPr id="356" name="Shape 356"/>
        <p:cNvGrpSpPr/>
        <p:nvPr/>
      </p:nvGrpSpPr>
      <p:grpSpPr>
        <a:xfrm>
          <a:off x="0" y="0"/>
          <a:ext cx="0" cy="0"/>
          <a:chOff x="0" y="0"/>
          <a:chExt cx="0" cy="0"/>
        </a:xfrm>
      </p:grpSpPr>
      <p:sp>
        <p:nvSpPr>
          <p:cNvPr id="357" name="Google Shape;357;p60"/>
          <p:cNvSpPr txBox="1"/>
          <p:nvPr>
            <p:ph type="title"/>
          </p:nvPr>
        </p:nvSpPr>
        <p:spPr>
          <a:xfrm>
            <a:off x="628650" y="-30956"/>
            <a:ext cx="7886700" cy="9942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b="1" lang="en" sz="2400">
                <a:solidFill>
                  <a:srgbClr val="532C6C"/>
                </a:solidFill>
                <a:latin typeface="Georgia"/>
                <a:ea typeface="Georgia"/>
                <a:cs typeface="Georgia"/>
                <a:sym typeface="Georgia"/>
              </a:rPr>
              <a:t>Activity</a:t>
            </a:r>
            <a:r>
              <a:rPr b="1" lang="en" sz="2400">
                <a:solidFill>
                  <a:srgbClr val="532C6C"/>
                </a:solidFill>
                <a:latin typeface="Georgia"/>
                <a:ea typeface="Georgia"/>
                <a:cs typeface="Georgia"/>
                <a:sym typeface="Georgia"/>
              </a:rPr>
              <a:t>- Design A Quarter </a:t>
            </a:r>
            <a:endParaRPr b="1" sz="2400">
              <a:solidFill>
                <a:srgbClr val="532C6C"/>
              </a:solidFill>
              <a:latin typeface="Georgia"/>
              <a:ea typeface="Georgia"/>
              <a:cs typeface="Georgia"/>
              <a:sym typeface="Georgia"/>
            </a:endParaRPr>
          </a:p>
        </p:txBody>
      </p:sp>
      <p:pic>
        <p:nvPicPr>
          <p:cNvPr id="358" name="Google Shape;358;p60"/>
          <p:cNvPicPr preferRelativeResize="0"/>
          <p:nvPr/>
        </p:nvPicPr>
        <p:blipFill>
          <a:blip r:embed="rId3">
            <a:alphaModFix/>
          </a:blip>
          <a:stretch>
            <a:fillRect/>
          </a:stretch>
        </p:blipFill>
        <p:spPr>
          <a:xfrm>
            <a:off x="827925" y="871450"/>
            <a:ext cx="2702825" cy="3897276"/>
          </a:xfrm>
          <a:prstGeom prst="rect">
            <a:avLst/>
          </a:prstGeom>
          <a:noFill/>
          <a:ln>
            <a:noFill/>
          </a:ln>
        </p:spPr>
      </p:pic>
      <p:pic>
        <p:nvPicPr>
          <p:cNvPr id="359" name="Google Shape;359;p60"/>
          <p:cNvPicPr preferRelativeResize="0"/>
          <p:nvPr/>
        </p:nvPicPr>
        <p:blipFill>
          <a:blip r:embed="rId4">
            <a:alphaModFix/>
          </a:blip>
          <a:stretch>
            <a:fillRect/>
          </a:stretch>
        </p:blipFill>
        <p:spPr>
          <a:xfrm>
            <a:off x="4528049" y="871450"/>
            <a:ext cx="3987300" cy="39873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61"/>
          <p:cNvSpPr/>
          <p:nvPr/>
        </p:nvSpPr>
        <p:spPr>
          <a:xfrm>
            <a:off x="1116" y="-9525"/>
            <a:ext cx="9141900" cy="5162400"/>
          </a:xfrm>
          <a:prstGeom prst="rect">
            <a:avLst/>
          </a:prstGeom>
          <a:solidFill>
            <a:srgbClr val="FFF5E6"/>
          </a:solidFill>
          <a:ln>
            <a:noFill/>
          </a:ln>
          <a:effectLst>
            <a:outerShdw blurRad="38100" rotWithShape="0" dir="5400000" dist="25400">
              <a:srgbClr val="000000">
                <a:alpha val="49800"/>
              </a:srgbClr>
            </a:outerShdw>
          </a:effectLst>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FFF5E6"/>
              </a:buClr>
              <a:buSzPts val="1200"/>
              <a:buFont typeface="Helvetica Neue Light"/>
              <a:buNone/>
            </a:pPr>
            <a:r>
              <a:t/>
            </a:r>
            <a:endParaRPr b="0" i="0" sz="1200" u="none" cap="none" strike="noStrike">
              <a:solidFill>
                <a:srgbClr val="FFF5E6"/>
              </a:solidFill>
              <a:latin typeface="Helvetica Neue Light"/>
              <a:ea typeface="Helvetica Neue Light"/>
              <a:cs typeface="Helvetica Neue Light"/>
              <a:sym typeface="Helvetica Neue Light"/>
            </a:endParaRPr>
          </a:p>
        </p:txBody>
      </p:sp>
      <p:pic>
        <p:nvPicPr>
          <p:cNvPr id="365" name="Google Shape;365;p61"/>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366" name="Google Shape;366;p61"/>
          <p:cNvSpPr/>
          <p:nvPr/>
        </p:nvSpPr>
        <p:spPr>
          <a:xfrm>
            <a:off x="645394" y="1434525"/>
            <a:ext cx="7774200" cy="2274300"/>
          </a:xfrm>
          <a:prstGeom prst="rect">
            <a:avLst/>
          </a:prstGeom>
          <a:noFill/>
          <a:ln>
            <a:noFill/>
          </a:ln>
        </p:spPr>
        <p:txBody>
          <a:bodyPr anchorCtr="0" anchor="ctr" bIns="19050" lIns="19050" spcFirstLastPara="1" rIns="19050" wrap="square" tIns="19050">
            <a:noAutofit/>
          </a:bodyPr>
          <a:lstStyle/>
          <a:p>
            <a:pPr indent="0" lvl="0" marL="0" marR="0" rtl="0" algn="ctr">
              <a:lnSpc>
                <a:spcPct val="137142"/>
              </a:lnSpc>
              <a:spcBef>
                <a:spcPts val="0"/>
              </a:spcBef>
              <a:spcAft>
                <a:spcPts val="0"/>
              </a:spcAft>
              <a:buClr>
                <a:srgbClr val="532C6C"/>
              </a:buClr>
              <a:buSzPts val="2600"/>
              <a:buFont typeface="Georgia"/>
              <a:buNone/>
            </a:pPr>
            <a:r>
              <a:rPr b="1" i="1" lang="en" sz="2600">
                <a:solidFill>
                  <a:srgbClr val="532C6C"/>
                </a:solidFill>
                <a:latin typeface="Georgia"/>
                <a:ea typeface="Georgia"/>
                <a:cs typeface="Georgia"/>
                <a:sym typeface="Georgia"/>
              </a:rPr>
              <a:t>Biographies </a:t>
            </a:r>
            <a:endParaRPr b="1" i="1" sz="2600" u="none" cap="none" strike="noStrike">
              <a:solidFill>
                <a:srgbClr val="532C6C"/>
              </a:solidFill>
              <a:latin typeface="Georgia"/>
              <a:ea typeface="Georgia"/>
              <a:cs typeface="Georgia"/>
              <a:sym typeface="Georgia"/>
            </a:endParaRPr>
          </a:p>
        </p:txBody>
      </p:sp>
      <p:cxnSp>
        <p:nvCxnSpPr>
          <p:cNvPr id="367" name="Google Shape;367;p61"/>
          <p:cNvCxnSpPr/>
          <p:nvPr/>
        </p:nvCxnSpPr>
        <p:spPr>
          <a:xfrm rot="10800000">
            <a:off x="679866" y="1434525"/>
            <a:ext cx="7784400" cy="0"/>
          </a:xfrm>
          <a:prstGeom prst="straightConnector1">
            <a:avLst/>
          </a:prstGeom>
          <a:noFill/>
          <a:ln cap="flat" cmpd="sng" w="25400">
            <a:solidFill>
              <a:srgbClr val="532C6C"/>
            </a:solidFill>
            <a:prstDash val="solid"/>
            <a:miter lim="400000"/>
            <a:headEnd len="sm" w="sm" type="none"/>
            <a:tailEnd len="sm" w="sm" type="none"/>
          </a:ln>
        </p:spPr>
      </p:cxnSp>
      <p:cxnSp>
        <p:nvCxnSpPr>
          <p:cNvPr id="368" name="Google Shape;368;p61"/>
          <p:cNvCxnSpPr/>
          <p:nvPr/>
        </p:nvCxnSpPr>
        <p:spPr>
          <a:xfrm rot="10800000">
            <a:off x="645281" y="3573281"/>
            <a:ext cx="7774200" cy="0"/>
          </a:xfrm>
          <a:prstGeom prst="straightConnector1">
            <a:avLst/>
          </a:prstGeom>
          <a:noFill/>
          <a:ln cap="flat" cmpd="sng" w="25400">
            <a:solidFill>
              <a:srgbClr val="532C6C"/>
            </a:solidFill>
            <a:prstDash val="solid"/>
            <a:miter lim="400000"/>
            <a:headEnd len="sm" w="sm" type="none"/>
            <a:tailEnd len="sm" w="sm" type="none"/>
          </a:ln>
        </p:spPr>
      </p:cxn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62"/>
          <p:cNvSpPr txBox="1"/>
          <p:nvPr>
            <p:ph type="title"/>
          </p:nvPr>
        </p:nvSpPr>
        <p:spPr>
          <a:xfrm>
            <a:off x="628650" y="-6"/>
            <a:ext cx="7886700" cy="994200"/>
          </a:xfrm>
          <a:prstGeom prst="rect">
            <a:avLst/>
          </a:prstGeom>
        </p:spPr>
        <p:txBody>
          <a:bodyPr anchorCtr="0" anchor="ctr" bIns="68575" lIns="68575" spcFirstLastPara="1" rIns="68575" wrap="square" tIns="68575">
            <a:noAutofit/>
          </a:bodyPr>
          <a:lstStyle/>
          <a:p>
            <a:pPr indent="0" lvl="0" marL="0" rtl="0" algn="l">
              <a:spcBef>
                <a:spcPts val="0"/>
              </a:spcBef>
              <a:spcAft>
                <a:spcPts val="0"/>
              </a:spcAft>
              <a:buNone/>
            </a:pPr>
            <a:r>
              <a:rPr lang="en"/>
              <a:t>Maud Fitch </a:t>
            </a:r>
            <a:endParaRPr/>
          </a:p>
        </p:txBody>
      </p:sp>
      <p:sp>
        <p:nvSpPr>
          <p:cNvPr id="374" name="Google Shape;374;p62"/>
          <p:cNvSpPr txBox="1"/>
          <p:nvPr>
            <p:ph idx="1" type="body"/>
          </p:nvPr>
        </p:nvSpPr>
        <p:spPr>
          <a:xfrm>
            <a:off x="172500" y="1110875"/>
            <a:ext cx="4399500" cy="4032600"/>
          </a:xfrm>
          <a:prstGeom prst="rect">
            <a:avLst/>
          </a:prstGeom>
        </p:spPr>
        <p:txBody>
          <a:bodyPr anchorCtr="0" anchor="t" bIns="68575" lIns="68575" spcFirstLastPara="1" rIns="68575" wrap="square" tIns="68575">
            <a:noAutofit/>
          </a:bodyPr>
          <a:lstStyle/>
          <a:p>
            <a:pPr indent="0" lvl="0" marL="0" rtl="0" algn="l">
              <a:lnSpc>
                <a:spcPct val="100000"/>
              </a:lnSpc>
              <a:spcBef>
                <a:spcPts val="0"/>
              </a:spcBef>
              <a:spcAft>
                <a:spcPts val="0"/>
              </a:spcAft>
              <a:buClr>
                <a:schemeClr val="dk1"/>
              </a:buClr>
              <a:buSzPts val="1100"/>
              <a:buFont typeface="Arial"/>
              <a:buNone/>
            </a:pPr>
            <a:r>
              <a:rPr lang="en" sz="1900">
                <a:latin typeface="Times New Roman"/>
                <a:ea typeface="Times New Roman"/>
                <a:cs typeface="Times New Roman"/>
                <a:sym typeface="Times New Roman"/>
              </a:rPr>
              <a:t>Maud, a Utah native, volunteered as a WWI ambulance driver, spurred by a longing for adventure. Her service, exemplifying women's courage at the war front, earned her a French medal. Unlike most Utah women, who served as nurses, Maud's driving and repair skills led her to join a group of elite women in New York, destined for France. Initially working at a Red Cross station, she later joined the British women’s ambulance group.</a:t>
            </a:r>
            <a:endParaRPr sz="1900">
              <a:latin typeface="Times New Roman"/>
              <a:ea typeface="Times New Roman"/>
              <a:cs typeface="Times New Roman"/>
              <a:sym typeface="Times New Roman"/>
            </a:endParaRPr>
          </a:p>
          <a:p>
            <a:pPr indent="0" lvl="0" marL="0" rtl="0" algn="l">
              <a:lnSpc>
                <a:spcPct val="100000"/>
              </a:lnSpc>
              <a:spcBef>
                <a:spcPts val="1200"/>
              </a:spcBef>
              <a:spcAft>
                <a:spcPts val="1200"/>
              </a:spcAft>
              <a:buClr>
                <a:schemeClr val="dk1"/>
              </a:buClr>
              <a:buSzPts val="1100"/>
              <a:buFont typeface="Arial"/>
              <a:buNone/>
            </a:pPr>
            <a:r>
              <a:t/>
            </a:r>
            <a:endParaRPr sz="1900">
              <a:solidFill>
                <a:srgbClr val="626366"/>
              </a:solidFill>
              <a:latin typeface="Times New Roman"/>
              <a:ea typeface="Times New Roman"/>
              <a:cs typeface="Times New Roman"/>
              <a:sym typeface="Times New Roman"/>
            </a:endParaRPr>
          </a:p>
        </p:txBody>
      </p:sp>
      <p:pic>
        <p:nvPicPr>
          <p:cNvPr id="375" name="Google Shape;375;p62"/>
          <p:cNvPicPr preferRelativeResize="0"/>
          <p:nvPr/>
        </p:nvPicPr>
        <p:blipFill>
          <a:blip r:embed="rId3">
            <a:alphaModFix/>
          </a:blip>
          <a:stretch>
            <a:fillRect/>
          </a:stretch>
        </p:blipFill>
        <p:spPr>
          <a:xfrm>
            <a:off x="4815700" y="1295394"/>
            <a:ext cx="3600450" cy="25527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63"/>
          <p:cNvSpPr txBox="1"/>
          <p:nvPr>
            <p:ph type="title"/>
          </p:nvPr>
        </p:nvSpPr>
        <p:spPr>
          <a:xfrm>
            <a:off x="628650" y="-6"/>
            <a:ext cx="7886700" cy="994200"/>
          </a:xfrm>
          <a:prstGeom prst="rect">
            <a:avLst/>
          </a:prstGeom>
        </p:spPr>
        <p:txBody>
          <a:bodyPr anchorCtr="0" anchor="ctr" bIns="68575" lIns="68575" spcFirstLastPara="1" rIns="68575" wrap="square" tIns="68575">
            <a:noAutofit/>
          </a:bodyPr>
          <a:lstStyle/>
          <a:p>
            <a:pPr indent="0" lvl="0" marL="0" rtl="0" algn="l">
              <a:spcBef>
                <a:spcPts val="0"/>
              </a:spcBef>
              <a:spcAft>
                <a:spcPts val="0"/>
              </a:spcAft>
              <a:buNone/>
            </a:pPr>
            <a:r>
              <a:rPr lang="en"/>
              <a:t>Maud Fitch </a:t>
            </a:r>
            <a:endParaRPr/>
          </a:p>
        </p:txBody>
      </p:sp>
      <p:sp>
        <p:nvSpPr>
          <p:cNvPr id="381" name="Google Shape;381;p63"/>
          <p:cNvSpPr txBox="1"/>
          <p:nvPr>
            <p:ph idx="1" type="body"/>
          </p:nvPr>
        </p:nvSpPr>
        <p:spPr>
          <a:xfrm>
            <a:off x="172500" y="689975"/>
            <a:ext cx="4399500" cy="4453500"/>
          </a:xfrm>
          <a:prstGeom prst="rect">
            <a:avLst/>
          </a:prstGeom>
        </p:spPr>
        <p:txBody>
          <a:bodyPr anchorCtr="0" anchor="t" bIns="68575" lIns="68575" spcFirstLastPara="1" rIns="68575" wrap="square" tIns="68575">
            <a:noAutofit/>
          </a:bodyPr>
          <a:lstStyle/>
          <a:p>
            <a:pPr indent="0" lvl="0" marL="0" rtl="0" algn="l">
              <a:lnSpc>
                <a:spcPct val="100000"/>
              </a:lnSpc>
              <a:spcBef>
                <a:spcPts val="0"/>
              </a:spcBef>
              <a:spcAft>
                <a:spcPts val="1200"/>
              </a:spcAft>
              <a:buClr>
                <a:schemeClr val="dk1"/>
              </a:buClr>
              <a:buSzPts val="1100"/>
              <a:buFont typeface="Arial"/>
              <a:buNone/>
            </a:pPr>
            <a:r>
              <a:rPr lang="en" sz="1900">
                <a:latin typeface="Times New Roman"/>
                <a:ea typeface="Times New Roman"/>
                <a:cs typeface="Times New Roman"/>
                <a:sym typeface="Times New Roman"/>
              </a:rPr>
              <a:t>Maud's daily tasks involved ferrying wounded soldiers from front-line aid booths to hospitals, a 40-mile journey. She enjoyed the thrill and did not shy from the challenges she faced. Despite the army officers' condescension, she proved her competence, like other unpaid female drivers. Her dedication and courage was recognized when she was awarded the French Cross after just a month of driving. The citation praised her for her calm and bravery as she got a wounded man out during a heavy bombardment. After 14 months of service, Maud returned to Eureka as a war hero when WWI ended.</a:t>
            </a:r>
            <a:endParaRPr sz="1900">
              <a:solidFill>
                <a:srgbClr val="626366"/>
              </a:solidFill>
              <a:latin typeface="Times New Roman"/>
              <a:ea typeface="Times New Roman"/>
              <a:cs typeface="Times New Roman"/>
              <a:sym typeface="Times New Roman"/>
            </a:endParaRPr>
          </a:p>
        </p:txBody>
      </p:sp>
      <p:pic>
        <p:nvPicPr>
          <p:cNvPr id="382" name="Google Shape;382;p63"/>
          <p:cNvPicPr preferRelativeResize="0"/>
          <p:nvPr/>
        </p:nvPicPr>
        <p:blipFill>
          <a:blip r:embed="rId3">
            <a:alphaModFix/>
          </a:blip>
          <a:stretch>
            <a:fillRect/>
          </a:stretch>
        </p:blipFill>
        <p:spPr>
          <a:xfrm>
            <a:off x="6023530" y="60875"/>
            <a:ext cx="1540439" cy="514350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64"/>
          <p:cNvSpPr txBox="1"/>
          <p:nvPr>
            <p:ph type="title"/>
          </p:nvPr>
        </p:nvSpPr>
        <p:spPr>
          <a:xfrm>
            <a:off x="628650" y="-6"/>
            <a:ext cx="7886700" cy="994200"/>
          </a:xfrm>
          <a:prstGeom prst="rect">
            <a:avLst/>
          </a:prstGeom>
        </p:spPr>
        <p:txBody>
          <a:bodyPr anchorCtr="0" anchor="ctr" bIns="68575" lIns="68575" spcFirstLastPara="1" rIns="68575" wrap="square" tIns="68575">
            <a:noAutofit/>
          </a:bodyPr>
          <a:lstStyle/>
          <a:p>
            <a:pPr indent="0" lvl="0" marL="0" rtl="0" algn="l">
              <a:spcBef>
                <a:spcPts val="0"/>
              </a:spcBef>
              <a:spcAft>
                <a:spcPts val="0"/>
              </a:spcAft>
              <a:buNone/>
            </a:pPr>
            <a:r>
              <a:rPr lang="en"/>
              <a:t>Hello Girls </a:t>
            </a:r>
            <a:endParaRPr/>
          </a:p>
        </p:txBody>
      </p:sp>
      <p:sp>
        <p:nvSpPr>
          <p:cNvPr id="388" name="Google Shape;388;p64"/>
          <p:cNvSpPr txBox="1"/>
          <p:nvPr>
            <p:ph idx="1" type="body"/>
          </p:nvPr>
        </p:nvSpPr>
        <p:spPr>
          <a:xfrm>
            <a:off x="172500" y="994200"/>
            <a:ext cx="5929800" cy="4149300"/>
          </a:xfrm>
          <a:prstGeom prst="rect">
            <a:avLst/>
          </a:prstGeom>
          <a:ln>
            <a:noFill/>
          </a:ln>
        </p:spPr>
        <p:txBody>
          <a:bodyPr anchorCtr="0" anchor="t" bIns="68575" lIns="68575" spcFirstLastPara="1" rIns="68575" wrap="square" tIns="68575">
            <a:noAutofit/>
          </a:bodyPr>
          <a:lstStyle/>
          <a:p>
            <a:pPr indent="0" lvl="0" marL="0" rtl="0" algn="l">
              <a:lnSpc>
                <a:spcPct val="115000"/>
              </a:lnSpc>
              <a:spcBef>
                <a:spcPts val="0"/>
              </a:spcBef>
              <a:spcAft>
                <a:spcPts val="0"/>
              </a:spcAft>
              <a:buClr>
                <a:schemeClr val="dk1"/>
              </a:buClr>
              <a:buSzPts val="1100"/>
              <a:buFont typeface="Arial"/>
              <a:buNone/>
            </a:pPr>
            <a:r>
              <a:t/>
            </a:r>
            <a:endParaRPr sz="2000">
              <a:latin typeface="Times New Roman"/>
              <a:ea typeface="Times New Roman"/>
              <a:cs typeface="Times New Roman"/>
              <a:sym typeface="Times New Roman"/>
            </a:endParaRPr>
          </a:p>
          <a:p>
            <a:pPr indent="0" lvl="0" marL="0" rtl="0" algn="l">
              <a:lnSpc>
                <a:spcPct val="115000"/>
              </a:lnSpc>
              <a:spcBef>
                <a:spcPts val="900"/>
              </a:spcBef>
              <a:spcAft>
                <a:spcPts val="900"/>
              </a:spcAft>
              <a:buClr>
                <a:schemeClr val="dk1"/>
              </a:buClr>
              <a:buSzPts val="1100"/>
              <a:buFont typeface="Arial"/>
              <a:buNone/>
            </a:pPr>
            <a:r>
              <a:rPr lang="en" sz="2000">
                <a:latin typeface="Times New Roman"/>
                <a:ea typeface="Times New Roman"/>
                <a:cs typeface="Times New Roman"/>
                <a:sym typeface="Times New Roman"/>
              </a:rPr>
              <a:t>During World War 1, the U.S. Army recruited 223 women, including Utah natives Emelia Lumpert and Mary Marshall, as "Hello Girls." These women, proficient in French and skilled in operating telephones, helped rebuild France's destroyed phone system and facilitated vital communications near war zones. </a:t>
            </a:r>
            <a:endParaRPr sz="2900"/>
          </a:p>
        </p:txBody>
      </p:sp>
      <p:pic>
        <p:nvPicPr>
          <p:cNvPr id="389" name="Google Shape;389;p64"/>
          <p:cNvPicPr preferRelativeResize="0"/>
          <p:nvPr/>
        </p:nvPicPr>
        <p:blipFill>
          <a:blip r:embed="rId3">
            <a:alphaModFix/>
          </a:blip>
          <a:stretch>
            <a:fillRect/>
          </a:stretch>
        </p:blipFill>
        <p:spPr>
          <a:xfrm>
            <a:off x="6102300" y="842294"/>
            <a:ext cx="2736900" cy="345890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65"/>
          <p:cNvSpPr txBox="1"/>
          <p:nvPr>
            <p:ph type="title"/>
          </p:nvPr>
        </p:nvSpPr>
        <p:spPr>
          <a:xfrm>
            <a:off x="628650" y="-6"/>
            <a:ext cx="7886700" cy="994200"/>
          </a:xfrm>
          <a:prstGeom prst="rect">
            <a:avLst/>
          </a:prstGeom>
        </p:spPr>
        <p:txBody>
          <a:bodyPr anchorCtr="0" anchor="ctr" bIns="68575" lIns="68575" spcFirstLastPara="1" rIns="68575" wrap="square" tIns="68575">
            <a:noAutofit/>
          </a:bodyPr>
          <a:lstStyle/>
          <a:p>
            <a:pPr indent="0" lvl="0" marL="0" rtl="0" algn="l">
              <a:spcBef>
                <a:spcPts val="0"/>
              </a:spcBef>
              <a:spcAft>
                <a:spcPts val="0"/>
              </a:spcAft>
              <a:buNone/>
            </a:pPr>
            <a:r>
              <a:rPr lang="en"/>
              <a:t>Hello Girls </a:t>
            </a:r>
            <a:endParaRPr/>
          </a:p>
        </p:txBody>
      </p:sp>
      <p:sp>
        <p:nvSpPr>
          <p:cNvPr id="395" name="Google Shape;395;p65"/>
          <p:cNvSpPr txBox="1"/>
          <p:nvPr>
            <p:ph idx="1" type="body"/>
          </p:nvPr>
        </p:nvSpPr>
        <p:spPr>
          <a:xfrm>
            <a:off x="172500" y="994200"/>
            <a:ext cx="5929800" cy="4149300"/>
          </a:xfrm>
          <a:prstGeom prst="rect">
            <a:avLst/>
          </a:prstGeom>
          <a:ln>
            <a:noFill/>
          </a:ln>
        </p:spPr>
        <p:txBody>
          <a:bodyPr anchorCtr="0" anchor="t" bIns="68575" lIns="68575" spcFirstLastPara="1" rIns="68575" wrap="square" tIns="68575">
            <a:noAutofit/>
          </a:bodyPr>
          <a:lstStyle/>
          <a:p>
            <a:pPr indent="0" lvl="0" marL="0" rtl="0" algn="l">
              <a:lnSpc>
                <a:spcPct val="115000"/>
              </a:lnSpc>
              <a:spcBef>
                <a:spcPts val="0"/>
              </a:spcBef>
              <a:spcAft>
                <a:spcPts val="0"/>
              </a:spcAft>
              <a:buClr>
                <a:schemeClr val="dk1"/>
              </a:buClr>
              <a:buSzPts val="1100"/>
              <a:buFont typeface="Arial"/>
              <a:buNone/>
            </a:pPr>
            <a:r>
              <a:rPr lang="en" sz="2000">
                <a:latin typeface="Times New Roman"/>
                <a:ea typeface="Times New Roman"/>
                <a:cs typeface="Times New Roman"/>
                <a:sym typeface="Times New Roman"/>
              </a:rPr>
              <a:t>Despite facing dangers like air raids and initial disrespect, they proved invaluable, connecting hundreds of calls an hour, translating messages, using codes, and even training men.  Despite their hard work, the U.S. government didn't recognize their service until many years later. Now, people in Utah are advocating for the “Hello Girls” to be honored with the Congressional Medal – an effort that you can join </a:t>
            </a:r>
            <a:r>
              <a:rPr lang="en" sz="2000" u="sng">
                <a:latin typeface="Times New Roman"/>
                <a:ea typeface="Times New Roman"/>
                <a:cs typeface="Times New Roman"/>
                <a:sym typeface="Times New Roman"/>
                <a:hlinkClick r:id="rId3"/>
              </a:rPr>
              <a:t>here</a:t>
            </a:r>
            <a:r>
              <a:rPr lang="en" sz="2000">
                <a:latin typeface="Times New Roman"/>
                <a:ea typeface="Times New Roman"/>
                <a:cs typeface="Times New Roman"/>
                <a:sym typeface="Times New Roman"/>
              </a:rPr>
              <a:t>!</a:t>
            </a:r>
            <a:endParaRPr sz="2900"/>
          </a:p>
          <a:p>
            <a:pPr indent="0" lvl="0" marL="0" rtl="0" algn="l">
              <a:lnSpc>
                <a:spcPct val="115000"/>
              </a:lnSpc>
              <a:spcBef>
                <a:spcPts val="900"/>
              </a:spcBef>
              <a:spcAft>
                <a:spcPts val="900"/>
              </a:spcAft>
              <a:buClr>
                <a:schemeClr val="dk1"/>
              </a:buClr>
              <a:buSzPts val="1100"/>
              <a:buFont typeface="Arial"/>
              <a:buNone/>
            </a:pPr>
            <a:r>
              <a:t/>
            </a:r>
            <a:endParaRPr sz="2000">
              <a:latin typeface="Times New Roman"/>
              <a:ea typeface="Times New Roman"/>
              <a:cs typeface="Times New Roman"/>
              <a:sym typeface="Times New Roman"/>
            </a:endParaRPr>
          </a:p>
        </p:txBody>
      </p:sp>
      <p:pic>
        <p:nvPicPr>
          <p:cNvPr id="396" name="Google Shape;396;p65"/>
          <p:cNvPicPr preferRelativeResize="0"/>
          <p:nvPr/>
        </p:nvPicPr>
        <p:blipFill>
          <a:blip r:embed="rId4">
            <a:alphaModFix/>
          </a:blip>
          <a:stretch>
            <a:fillRect/>
          </a:stretch>
        </p:blipFill>
        <p:spPr>
          <a:xfrm>
            <a:off x="6254700" y="781044"/>
            <a:ext cx="2628900" cy="35814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66"/>
          <p:cNvSpPr txBox="1"/>
          <p:nvPr>
            <p:ph type="title"/>
          </p:nvPr>
        </p:nvSpPr>
        <p:spPr>
          <a:xfrm>
            <a:off x="628650" y="-6"/>
            <a:ext cx="7886700" cy="994200"/>
          </a:xfrm>
          <a:prstGeom prst="rect">
            <a:avLst/>
          </a:prstGeom>
        </p:spPr>
        <p:txBody>
          <a:bodyPr anchorCtr="0" anchor="ctr" bIns="68575" lIns="68575" spcFirstLastPara="1" rIns="68575" wrap="square" tIns="68575">
            <a:noAutofit/>
          </a:bodyPr>
          <a:lstStyle/>
          <a:p>
            <a:pPr indent="0" lvl="0" marL="0" rtl="0" algn="l">
              <a:spcBef>
                <a:spcPts val="0"/>
              </a:spcBef>
              <a:spcAft>
                <a:spcPts val="0"/>
              </a:spcAft>
              <a:buNone/>
            </a:pPr>
            <a:r>
              <a:rPr lang="en"/>
              <a:t>The Silent Sentinels</a:t>
            </a:r>
            <a:endParaRPr/>
          </a:p>
        </p:txBody>
      </p:sp>
      <p:sp>
        <p:nvSpPr>
          <p:cNvPr id="402" name="Google Shape;402;p66"/>
          <p:cNvSpPr txBox="1"/>
          <p:nvPr>
            <p:ph idx="1" type="body"/>
          </p:nvPr>
        </p:nvSpPr>
        <p:spPr>
          <a:xfrm>
            <a:off x="172500" y="994200"/>
            <a:ext cx="4758000" cy="3631800"/>
          </a:xfrm>
          <a:prstGeom prst="rect">
            <a:avLst/>
          </a:prstGeom>
        </p:spPr>
        <p:txBody>
          <a:bodyPr anchorCtr="0" anchor="t" bIns="68575" lIns="68575" spcFirstLastPara="1" rIns="68575" wrap="square" tIns="68575">
            <a:noAutofit/>
          </a:bodyPr>
          <a:lstStyle/>
          <a:p>
            <a:pPr indent="0" lvl="0" marL="0" rtl="0" algn="l">
              <a:lnSpc>
                <a:spcPct val="115000"/>
              </a:lnSpc>
              <a:spcBef>
                <a:spcPts val="0"/>
              </a:spcBef>
              <a:spcAft>
                <a:spcPts val="0"/>
              </a:spcAft>
              <a:buClr>
                <a:schemeClr val="dk1"/>
              </a:buClr>
              <a:buSzPts val="1100"/>
              <a:buFont typeface="Arial"/>
              <a:buNone/>
            </a:pPr>
            <a:r>
              <a:rPr lang="en" sz="2000">
                <a:latin typeface="Georgia"/>
                <a:ea typeface="Georgia"/>
                <a:cs typeface="Georgia"/>
                <a:sym typeface="Georgia"/>
              </a:rPr>
              <a:t>Utah suffragettes Lovern Robertson and Minnie Quay were among the "Silent Sentinels'' protesting for women's rights at the White House from 1917 to 1919. Robertson and Quay were among 41 women arrested and sentenced to 30 days in prison for obstructing traffic during their demonstrations. While there, they were subjected to harsh treatment during the infamous "Night of Terror.” </a:t>
            </a:r>
            <a:endParaRPr sz="2000">
              <a:latin typeface="Georgia"/>
              <a:ea typeface="Georgia"/>
              <a:cs typeface="Georgia"/>
              <a:sym typeface="Georgia"/>
            </a:endParaRPr>
          </a:p>
          <a:p>
            <a:pPr indent="0" lvl="0" marL="0" rtl="0" algn="l">
              <a:lnSpc>
                <a:spcPct val="115000"/>
              </a:lnSpc>
              <a:spcBef>
                <a:spcPts val="900"/>
              </a:spcBef>
              <a:spcAft>
                <a:spcPts val="0"/>
              </a:spcAft>
              <a:buNone/>
            </a:pPr>
            <a:r>
              <a:t/>
            </a:r>
            <a:endParaRPr sz="1100">
              <a:latin typeface="Arial"/>
              <a:ea typeface="Arial"/>
              <a:cs typeface="Arial"/>
              <a:sym typeface="Arial"/>
            </a:endParaRPr>
          </a:p>
          <a:p>
            <a:pPr indent="0" lvl="0" marL="0" rtl="0" algn="l">
              <a:lnSpc>
                <a:spcPct val="115000"/>
              </a:lnSpc>
              <a:spcBef>
                <a:spcPts val="0"/>
              </a:spcBef>
              <a:spcAft>
                <a:spcPts val="0"/>
              </a:spcAft>
              <a:buNone/>
            </a:pPr>
            <a:r>
              <a:t/>
            </a:r>
            <a:endParaRPr sz="1100">
              <a:latin typeface="Arial"/>
              <a:ea typeface="Arial"/>
              <a:cs typeface="Arial"/>
              <a:sym typeface="Arial"/>
            </a:endParaRPr>
          </a:p>
          <a:p>
            <a:pPr indent="0" lvl="0" marL="0" rtl="0" algn="l">
              <a:lnSpc>
                <a:spcPct val="115000"/>
              </a:lnSpc>
              <a:spcBef>
                <a:spcPts val="900"/>
              </a:spcBef>
              <a:spcAft>
                <a:spcPts val="0"/>
              </a:spcAft>
              <a:buNone/>
            </a:pPr>
            <a:r>
              <a:t/>
            </a:r>
            <a:endParaRPr sz="1100">
              <a:latin typeface="Arial"/>
              <a:ea typeface="Arial"/>
              <a:cs typeface="Arial"/>
              <a:sym typeface="Arial"/>
            </a:endParaRPr>
          </a:p>
          <a:p>
            <a:pPr indent="0" lvl="0" marL="0" rtl="0" algn="l">
              <a:lnSpc>
                <a:spcPct val="115000"/>
              </a:lnSpc>
              <a:spcBef>
                <a:spcPts val="900"/>
              </a:spcBef>
              <a:spcAft>
                <a:spcPts val="900"/>
              </a:spcAft>
              <a:buNone/>
            </a:pPr>
            <a:r>
              <a:t/>
            </a:r>
            <a:endParaRPr/>
          </a:p>
        </p:txBody>
      </p:sp>
      <p:pic>
        <p:nvPicPr>
          <p:cNvPr id="403" name="Google Shape;403;p66"/>
          <p:cNvPicPr preferRelativeResize="0"/>
          <p:nvPr/>
        </p:nvPicPr>
        <p:blipFill>
          <a:blip r:embed="rId3">
            <a:alphaModFix/>
          </a:blip>
          <a:stretch>
            <a:fillRect/>
          </a:stretch>
        </p:blipFill>
        <p:spPr>
          <a:xfrm>
            <a:off x="5052475" y="1283419"/>
            <a:ext cx="3908700" cy="257666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67"/>
          <p:cNvSpPr txBox="1"/>
          <p:nvPr>
            <p:ph type="title"/>
          </p:nvPr>
        </p:nvSpPr>
        <p:spPr>
          <a:xfrm>
            <a:off x="628650" y="-6"/>
            <a:ext cx="7886700" cy="994200"/>
          </a:xfrm>
          <a:prstGeom prst="rect">
            <a:avLst/>
          </a:prstGeom>
        </p:spPr>
        <p:txBody>
          <a:bodyPr anchorCtr="0" anchor="ctr" bIns="68575" lIns="68575" spcFirstLastPara="1" rIns="68575" wrap="square" tIns="68575">
            <a:noAutofit/>
          </a:bodyPr>
          <a:lstStyle/>
          <a:p>
            <a:pPr indent="0" lvl="0" marL="0" rtl="0" algn="l">
              <a:spcBef>
                <a:spcPts val="0"/>
              </a:spcBef>
              <a:spcAft>
                <a:spcPts val="0"/>
              </a:spcAft>
              <a:buNone/>
            </a:pPr>
            <a:r>
              <a:rPr lang="en"/>
              <a:t>The Silent Sentinels</a:t>
            </a:r>
            <a:endParaRPr/>
          </a:p>
        </p:txBody>
      </p:sp>
      <p:sp>
        <p:nvSpPr>
          <p:cNvPr id="409" name="Google Shape;409;p67"/>
          <p:cNvSpPr txBox="1"/>
          <p:nvPr>
            <p:ph idx="1" type="body"/>
          </p:nvPr>
        </p:nvSpPr>
        <p:spPr>
          <a:xfrm>
            <a:off x="172500" y="994200"/>
            <a:ext cx="4399500" cy="3631800"/>
          </a:xfrm>
          <a:prstGeom prst="rect">
            <a:avLst/>
          </a:prstGeom>
        </p:spPr>
        <p:txBody>
          <a:bodyPr anchorCtr="0" anchor="t" bIns="68575" lIns="68575" spcFirstLastPara="1" rIns="68575" wrap="square" tIns="68575">
            <a:noAutofit/>
          </a:bodyPr>
          <a:lstStyle/>
          <a:p>
            <a:pPr indent="0" lvl="0" marL="0" rtl="0" algn="l">
              <a:lnSpc>
                <a:spcPct val="115000"/>
              </a:lnSpc>
              <a:spcBef>
                <a:spcPts val="0"/>
              </a:spcBef>
              <a:spcAft>
                <a:spcPts val="0"/>
              </a:spcAft>
              <a:buClr>
                <a:schemeClr val="dk1"/>
              </a:buClr>
              <a:buSzPts val="1100"/>
              <a:buFont typeface="Arial"/>
              <a:buNone/>
            </a:pPr>
            <a:r>
              <a:rPr lang="en" sz="2000">
                <a:latin typeface="Georgia"/>
                <a:ea typeface="Georgia"/>
                <a:cs typeface="Georgia"/>
                <a:sym typeface="Georgia"/>
              </a:rPr>
              <a:t>Their conviction to be steadfast and committed to the suffrage cause with nearly 2000 other women fueled public sympathy, influencing President Wilson to support women's suffrage. The suffrage amendment passed in 1920, vindicating their efforts and setting a precedent for future civil disobedience.</a:t>
            </a:r>
            <a:endParaRPr sz="2000">
              <a:latin typeface="Georgia"/>
              <a:ea typeface="Georgia"/>
              <a:cs typeface="Georgia"/>
              <a:sym typeface="Georgia"/>
            </a:endParaRPr>
          </a:p>
          <a:p>
            <a:pPr indent="0" lvl="0" marL="0" rtl="0" algn="l">
              <a:lnSpc>
                <a:spcPct val="115000"/>
              </a:lnSpc>
              <a:spcBef>
                <a:spcPts val="900"/>
              </a:spcBef>
              <a:spcAft>
                <a:spcPts val="0"/>
              </a:spcAft>
              <a:buNone/>
            </a:pPr>
            <a:r>
              <a:t/>
            </a:r>
            <a:endParaRPr sz="1100">
              <a:latin typeface="Arial"/>
              <a:ea typeface="Arial"/>
              <a:cs typeface="Arial"/>
              <a:sym typeface="Arial"/>
            </a:endParaRPr>
          </a:p>
          <a:p>
            <a:pPr indent="0" lvl="0" marL="0" rtl="0" algn="l">
              <a:lnSpc>
                <a:spcPct val="115000"/>
              </a:lnSpc>
              <a:spcBef>
                <a:spcPts val="0"/>
              </a:spcBef>
              <a:spcAft>
                <a:spcPts val="0"/>
              </a:spcAft>
              <a:buNone/>
            </a:pPr>
            <a:r>
              <a:t/>
            </a:r>
            <a:endParaRPr sz="1100">
              <a:latin typeface="Arial"/>
              <a:ea typeface="Arial"/>
              <a:cs typeface="Arial"/>
              <a:sym typeface="Arial"/>
            </a:endParaRPr>
          </a:p>
          <a:p>
            <a:pPr indent="0" lvl="0" marL="0" rtl="0" algn="l">
              <a:lnSpc>
                <a:spcPct val="115000"/>
              </a:lnSpc>
              <a:spcBef>
                <a:spcPts val="900"/>
              </a:spcBef>
              <a:spcAft>
                <a:spcPts val="0"/>
              </a:spcAft>
              <a:buNone/>
            </a:pPr>
            <a:r>
              <a:t/>
            </a:r>
            <a:endParaRPr sz="1100">
              <a:latin typeface="Arial"/>
              <a:ea typeface="Arial"/>
              <a:cs typeface="Arial"/>
              <a:sym typeface="Arial"/>
            </a:endParaRPr>
          </a:p>
          <a:p>
            <a:pPr indent="0" lvl="0" marL="0" rtl="0" algn="l">
              <a:lnSpc>
                <a:spcPct val="115000"/>
              </a:lnSpc>
              <a:spcBef>
                <a:spcPts val="900"/>
              </a:spcBef>
              <a:spcAft>
                <a:spcPts val="900"/>
              </a:spcAft>
              <a:buNone/>
            </a:pPr>
            <a:r>
              <a:t/>
            </a:r>
            <a:endParaRPr/>
          </a:p>
        </p:txBody>
      </p:sp>
      <p:pic>
        <p:nvPicPr>
          <p:cNvPr id="410" name="Google Shape;410;p67"/>
          <p:cNvPicPr preferRelativeResize="0"/>
          <p:nvPr/>
        </p:nvPicPr>
        <p:blipFill>
          <a:blip r:embed="rId3">
            <a:alphaModFix/>
          </a:blip>
          <a:stretch>
            <a:fillRect/>
          </a:stretch>
        </p:blipFill>
        <p:spPr>
          <a:xfrm>
            <a:off x="4572000" y="1134218"/>
            <a:ext cx="4399500" cy="321788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68"/>
          <p:cNvSpPr txBox="1"/>
          <p:nvPr>
            <p:ph type="title"/>
          </p:nvPr>
        </p:nvSpPr>
        <p:spPr>
          <a:xfrm>
            <a:off x="628650" y="-6"/>
            <a:ext cx="7886700" cy="994200"/>
          </a:xfrm>
          <a:prstGeom prst="rect">
            <a:avLst/>
          </a:prstGeom>
        </p:spPr>
        <p:txBody>
          <a:bodyPr anchorCtr="0" anchor="ctr" bIns="68575" lIns="68575" spcFirstLastPara="1" rIns="68575" wrap="square" tIns="68575">
            <a:noAutofit/>
          </a:bodyPr>
          <a:lstStyle/>
          <a:p>
            <a:pPr indent="0" lvl="0" marL="0" rtl="0" algn="l">
              <a:spcBef>
                <a:spcPts val="0"/>
              </a:spcBef>
              <a:spcAft>
                <a:spcPts val="0"/>
              </a:spcAft>
              <a:buNone/>
            </a:pPr>
            <a:r>
              <a:rPr lang="en"/>
              <a:t>Goshute Women Protesters</a:t>
            </a:r>
            <a:endParaRPr/>
          </a:p>
        </p:txBody>
      </p:sp>
      <p:sp>
        <p:nvSpPr>
          <p:cNvPr id="416" name="Google Shape;416;p68"/>
          <p:cNvSpPr txBox="1"/>
          <p:nvPr>
            <p:ph idx="1" type="body"/>
          </p:nvPr>
        </p:nvSpPr>
        <p:spPr>
          <a:xfrm>
            <a:off x="172500" y="705675"/>
            <a:ext cx="4399500" cy="4312500"/>
          </a:xfrm>
          <a:prstGeom prst="rect">
            <a:avLst/>
          </a:prstGeom>
        </p:spPr>
        <p:txBody>
          <a:bodyPr anchorCtr="0" anchor="t" bIns="68575" lIns="68575" spcFirstLastPara="1" rIns="68575" wrap="square" tIns="68575">
            <a:noAutofit/>
          </a:bodyPr>
          <a:lstStyle/>
          <a:p>
            <a:pPr indent="0" lvl="0" marL="0" rtl="0" algn="l">
              <a:lnSpc>
                <a:spcPct val="115000"/>
              </a:lnSpc>
              <a:spcBef>
                <a:spcPts val="0"/>
              </a:spcBef>
              <a:spcAft>
                <a:spcPts val="0"/>
              </a:spcAft>
              <a:buClr>
                <a:schemeClr val="dk1"/>
              </a:buClr>
              <a:buSzPts val="1100"/>
              <a:buFont typeface="Arial"/>
              <a:buNone/>
            </a:pPr>
            <a:r>
              <a:t/>
            </a:r>
            <a:endParaRPr sz="1200">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lang="en" sz="1900">
                <a:latin typeface="Times New Roman"/>
                <a:ea typeface="Times New Roman"/>
                <a:cs typeface="Times New Roman"/>
                <a:sym typeface="Times New Roman"/>
              </a:rPr>
              <a:t>Native Americans, previously confined to reservations and denied voting rights, were compelled to register for the draft during WWI, leading to over 10,000 serving in the military. This service was praised as patriotic assimilation. Yet, some Natives saw this as a violation of their freedom and treaty rights, opposing the idea of sacrificing for a government that had oppressed them. </a:t>
            </a:r>
            <a:endParaRPr sz="1900">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t/>
            </a:r>
            <a:endParaRPr sz="1900">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t/>
            </a:r>
            <a:endParaRPr sz="1900">
              <a:latin typeface="Times New Roman"/>
              <a:ea typeface="Times New Roman"/>
              <a:cs typeface="Times New Roman"/>
              <a:sym typeface="Times New Roman"/>
            </a:endParaRPr>
          </a:p>
        </p:txBody>
      </p:sp>
      <p:pic>
        <p:nvPicPr>
          <p:cNvPr id="417" name="Google Shape;417;p68"/>
          <p:cNvPicPr preferRelativeResize="0"/>
          <p:nvPr/>
        </p:nvPicPr>
        <p:blipFill>
          <a:blip r:embed="rId3">
            <a:alphaModFix/>
          </a:blip>
          <a:stretch>
            <a:fillRect/>
          </a:stretch>
        </p:blipFill>
        <p:spPr>
          <a:xfrm>
            <a:off x="5036975" y="1391777"/>
            <a:ext cx="2972100" cy="22198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69"/>
          <p:cNvSpPr txBox="1"/>
          <p:nvPr>
            <p:ph type="title"/>
          </p:nvPr>
        </p:nvSpPr>
        <p:spPr>
          <a:xfrm>
            <a:off x="628650" y="-6"/>
            <a:ext cx="7886700" cy="994200"/>
          </a:xfrm>
          <a:prstGeom prst="rect">
            <a:avLst/>
          </a:prstGeom>
        </p:spPr>
        <p:txBody>
          <a:bodyPr anchorCtr="0" anchor="ctr" bIns="68575" lIns="68575" spcFirstLastPara="1" rIns="68575" wrap="square" tIns="68575">
            <a:noAutofit/>
          </a:bodyPr>
          <a:lstStyle/>
          <a:p>
            <a:pPr indent="0" lvl="0" marL="0" rtl="0" algn="l">
              <a:spcBef>
                <a:spcPts val="0"/>
              </a:spcBef>
              <a:spcAft>
                <a:spcPts val="0"/>
              </a:spcAft>
              <a:buNone/>
            </a:pPr>
            <a:r>
              <a:rPr lang="en"/>
              <a:t>Goshute Women Protesters</a:t>
            </a:r>
            <a:endParaRPr/>
          </a:p>
        </p:txBody>
      </p:sp>
      <p:sp>
        <p:nvSpPr>
          <p:cNvPr id="423" name="Google Shape;423;p69"/>
          <p:cNvSpPr txBox="1"/>
          <p:nvPr>
            <p:ph idx="1" type="body"/>
          </p:nvPr>
        </p:nvSpPr>
        <p:spPr>
          <a:xfrm>
            <a:off x="172500" y="705675"/>
            <a:ext cx="8812800" cy="4312500"/>
          </a:xfrm>
          <a:prstGeom prst="rect">
            <a:avLst/>
          </a:prstGeom>
        </p:spPr>
        <p:txBody>
          <a:bodyPr anchorCtr="0" anchor="t" bIns="68575" lIns="68575" spcFirstLastPara="1" rIns="68575" wrap="square" tIns="68575">
            <a:noAutofit/>
          </a:bodyPr>
          <a:lstStyle/>
          <a:p>
            <a:pPr indent="0" lvl="0" marL="0" rtl="0" algn="l">
              <a:lnSpc>
                <a:spcPct val="115000"/>
              </a:lnSpc>
              <a:spcBef>
                <a:spcPts val="0"/>
              </a:spcBef>
              <a:spcAft>
                <a:spcPts val="0"/>
              </a:spcAft>
              <a:buClr>
                <a:schemeClr val="dk1"/>
              </a:buClr>
              <a:buSzPts val="1100"/>
              <a:buFont typeface="Arial"/>
              <a:buNone/>
            </a:pPr>
            <a:r>
              <a:t/>
            </a:r>
            <a:endParaRPr sz="1200">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lang="en" sz="1900">
                <a:latin typeface="Times New Roman"/>
                <a:ea typeface="Times New Roman"/>
                <a:cs typeface="Times New Roman"/>
                <a:sym typeface="Times New Roman"/>
              </a:rPr>
              <a:t>On Utah's Goshute Reservation, numerous men resisted registration, leading to arrests. Goshute women protested these actions and sought to expel white officials enforcing the law. Among the arrested, three registered for the draft, while others agreed to farm for the military in exchange for their release. Today, Native women protest against injustices such as child removal and industrial pollution, contributing to a more equitable society.</a:t>
            </a:r>
            <a:endParaRPr sz="1900">
              <a:latin typeface="Times New Roman"/>
              <a:ea typeface="Times New Roman"/>
              <a:cs typeface="Times New Roman"/>
              <a:sym typeface="Times New Roman"/>
            </a:endParaRPr>
          </a:p>
        </p:txBody>
      </p:sp>
      <p:pic>
        <p:nvPicPr>
          <p:cNvPr id="424" name="Google Shape;424;p69"/>
          <p:cNvPicPr preferRelativeResize="0"/>
          <p:nvPr/>
        </p:nvPicPr>
        <p:blipFill>
          <a:blip r:embed="rId3">
            <a:alphaModFix/>
          </a:blip>
          <a:stretch>
            <a:fillRect/>
          </a:stretch>
        </p:blipFill>
        <p:spPr>
          <a:xfrm>
            <a:off x="1607100" y="3119825"/>
            <a:ext cx="5943600" cy="876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43"/>
          <p:cNvSpPr/>
          <p:nvPr/>
        </p:nvSpPr>
        <p:spPr>
          <a:xfrm>
            <a:off x="417450" y="659850"/>
            <a:ext cx="8309100" cy="2274300"/>
          </a:xfrm>
          <a:prstGeom prst="rect">
            <a:avLst/>
          </a:prstGeom>
          <a:noFill/>
          <a:ln>
            <a:noFill/>
          </a:ln>
        </p:spPr>
        <p:txBody>
          <a:bodyPr anchorCtr="0" anchor="ctr" bIns="19050" lIns="19050" spcFirstLastPara="1" rIns="19050" wrap="square" tIns="19050">
            <a:noAutofit/>
          </a:bodyPr>
          <a:lstStyle/>
          <a:p>
            <a:pPr indent="0" lvl="0" marL="0" marR="0" rtl="0" algn="ctr">
              <a:lnSpc>
                <a:spcPct val="137142"/>
              </a:lnSpc>
              <a:spcBef>
                <a:spcPts val="0"/>
              </a:spcBef>
              <a:spcAft>
                <a:spcPts val="0"/>
              </a:spcAft>
              <a:buClr>
                <a:srgbClr val="532C6C"/>
              </a:buClr>
              <a:buSzPts val="2600"/>
              <a:buFont typeface="Georgia"/>
              <a:buNone/>
            </a:pPr>
            <a:r>
              <a:rPr b="1" i="1" lang="en" sz="2600">
                <a:solidFill>
                  <a:srgbClr val="532C6C"/>
                </a:solidFill>
                <a:latin typeface="Georgia"/>
                <a:ea typeface="Georgia"/>
                <a:cs typeface="Georgia"/>
                <a:sym typeface="Georgia"/>
              </a:rPr>
              <a:t>Learning Objectives: </a:t>
            </a:r>
            <a:endParaRPr b="1" i="1" sz="2600">
              <a:solidFill>
                <a:srgbClr val="532C6C"/>
              </a:solidFill>
              <a:latin typeface="Georgia"/>
              <a:ea typeface="Georgia"/>
              <a:cs typeface="Georgia"/>
              <a:sym typeface="Georgia"/>
            </a:endParaRPr>
          </a:p>
          <a:p>
            <a:pPr indent="-339725" lvl="0" marL="457200" rtl="0" algn="l">
              <a:lnSpc>
                <a:spcPct val="115000"/>
              </a:lnSpc>
              <a:spcBef>
                <a:spcPts val="0"/>
              </a:spcBef>
              <a:spcAft>
                <a:spcPts val="0"/>
              </a:spcAft>
              <a:buClr>
                <a:schemeClr val="dk1"/>
              </a:buClr>
              <a:buSzPts val="1750"/>
              <a:buAutoNum type="arabicPeriod"/>
            </a:pPr>
            <a:r>
              <a:rPr lang="en" sz="1750">
                <a:solidFill>
                  <a:schemeClr val="dk1"/>
                </a:solidFill>
              </a:rPr>
              <a:t>Understand the broad impact of WWI on the United States, particularly Utah.</a:t>
            </a:r>
            <a:endParaRPr sz="1750">
              <a:solidFill>
                <a:schemeClr val="dk1"/>
              </a:solidFill>
            </a:endParaRPr>
          </a:p>
          <a:p>
            <a:pPr indent="-339725" lvl="0" marL="457200" rtl="0" algn="l">
              <a:lnSpc>
                <a:spcPct val="115000"/>
              </a:lnSpc>
              <a:spcBef>
                <a:spcPts val="0"/>
              </a:spcBef>
              <a:spcAft>
                <a:spcPts val="0"/>
              </a:spcAft>
              <a:buClr>
                <a:schemeClr val="dk1"/>
              </a:buClr>
              <a:buSzPts val="1750"/>
              <a:buAutoNum type="arabicPeriod"/>
            </a:pPr>
            <a:r>
              <a:rPr lang="en" sz="1750">
                <a:solidFill>
                  <a:schemeClr val="dk1"/>
                </a:solidFill>
              </a:rPr>
              <a:t>Appreciate the diverse roles women played during WWI.</a:t>
            </a:r>
            <a:endParaRPr sz="1750">
              <a:solidFill>
                <a:schemeClr val="dk1"/>
              </a:solidFill>
            </a:endParaRPr>
          </a:p>
          <a:p>
            <a:pPr indent="-339725" lvl="0" marL="457200" rtl="0" algn="l">
              <a:lnSpc>
                <a:spcPct val="115000"/>
              </a:lnSpc>
              <a:spcBef>
                <a:spcPts val="0"/>
              </a:spcBef>
              <a:spcAft>
                <a:spcPts val="0"/>
              </a:spcAft>
              <a:buClr>
                <a:schemeClr val="dk1"/>
              </a:buClr>
              <a:buSzPts val="1750"/>
              <a:buAutoNum type="arabicPeriod"/>
            </a:pPr>
            <a:r>
              <a:rPr lang="en" sz="1750">
                <a:solidFill>
                  <a:schemeClr val="dk1"/>
                </a:solidFill>
              </a:rPr>
              <a:t>Recognize the changes in society and women's rights that resulted from WWI.</a:t>
            </a:r>
            <a:endParaRPr sz="1750">
              <a:solidFill>
                <a:schemeClr val="dk1"/>
              </a:solidFill>
            </a:endParaRPr>
          </a:p>
          <a:p>
            <a:pPr indent="-339725" lvl="0" marL="457200" rtl="0" algn="l">
              <a:lnSpc>
                <a:spcPct val="115000"/>
              </a:lnSpc>
              <a:spcBef>
                <a:spcPts val="0"/>
              </a:spcBef>
              <a:spcAft>
                <a:spcPts val="0"/>
              </a:spcAft>
              <a:buClr>
                <a:schemeClr val="dk1"/>
              </a:buClr>
              <a:buSzPts val="1750"/>
              <a:buAutoNum type="arabicPeriod"/>
            </a:pPr>
            <a:r>
              <a:rPr lang="en" sz="1750">
                <a:solidFill>
                  <a:schemeClr val="dk1"/>
                </a:solidFill>
              </a:rPr>
              <a:t>Develop research skills by exploring different women's stories.</a:t>
            </a:r>
            <a:endParaRPr b="1" i="1" sz="3000">
              <a:solidFill>
                <a:srgbClr val="532C6C"/>
              </a:solidFill>
              <a:latin typeface="Georgia"/>
              <a:ea typeface="Georgia"/>
              <a:cs typeface="Georgia"/>
              <a:sym typeface="Georgia"/>
            </a:endParaRPr>
          </a:p>
        </p:txBody>
      </p:sp>
      <p:cxnSp>
        <p:nvCxnSpPr>
          <p:cNvPr id="245" name="Google Shape;245;p43"/>
          <p:cNvCxnSpPr/>
          <p:nvPr/>
        </p:nvCxnSpPr>
        <p:spPr>
          <a:xfrm rot="10800000">
            <a:off x="679866" y="659850"/>
            <a:ext cx="7784400" cy="0"/>
          </a:xfrm>
          <a:prstGeom prst="straightConnector1">
            <a:avLst/>
          </a:prstGeom>
          <a:noFill/>
          <a:ln cap="flat" cmpd="sng" w="25400">
            <a:solidFill>
              <a:srgbClr val="532C6C"/>
            </a:solidFill>
            <a:prstDash val="solid"/>
            <a:miter lim="400000"/>
            <a:headEnd len="sm" w="sm" type="none"/>
            <a:tailEnd len="sm" w="sm" type="none"/>
          </a:ln>
        </p:spPr>
      </p:cxnSp>
      <p:cxnSp>
        <p:nvCxnSpPr>
          <p:cNvPr id="246" name="Google Shape;246;p43"/>
          <p:cNvCxnSpPr/>
          <p:nvPr/>
        </p:nvCxnSpPr>
        <p:spPr>
          <a:xfrm rot="10800000">
            <a:off x="645281" y="2743256"/>
            <a:ext cx="7774200" cy="0"/>
          </a:xfrm>
          <a:prstGeom prst="straightConnector1">
            <a:avLst/>
          </a:prstGeom>
          <a:noFill/>
          <a:ln cap="flat" cmpd="sng" w="25400">
            <a:solidFill>
              <a:srgbClr val="532C6C"/>
            </a:solidFill>
            <a:prstDash val="solid"/>
            <a:miter lim="400000"/>
            <a:headEnd len="sm" w="sm" type="none"/>
            <a:tailEnd len="sm" w="sm" type="none"/>
          </a:ln>
        </p:spPr>
      </p:cxnSp>
      <p:pic>
        <p:nvPicPr>
          <p:cNvPr id="247" name="Google Shape;247;p43"/>
          <p:cNvPicPr preferRelativeResize="0"/>
          <p:nvPr/>
        </p:nvPicPr>
        <p:blipFill>
          <a:blip r:embed="rId3">
            <a:alphaModFix/>
          </a:blip>
          <a:stretch>
            <a:fillRect/>
          </a:stretch>
        </p:blipFill>
        <p:spPr>
          <a:xfrm>
            <a:off x="3619800" y="2946125"/>
            <a:ext cx="1904550" cy="19045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70"/>
          <p:cNvSpPr txBox="1"/>
          <p:nvPr>
            <p:ph type="title"/>
          </p:nvPr>
        </p:nvSpPr>
        <p:spPr>
          <a:xfrm>
            <a:off x="628650" y="-6"/>
            <a:ext cx="7886700" cy="994200"/>
          </a:xfrm>
          <a:prstGeom prst="rect">
            <a:avLst/>
          </a:prstGeom>
        </p:spPr>
        <p:txBody>
          <a:bodyPr anchorCtr="0" anchor="ctr" bIns="68575" lIns="68575" spcFirstLastPara="1" rIns="68575" wrap="square" tIns="68575">
            <a:noAutofit/>
          </a:bodyPr>
          <a:lstStyle/>
          <a:p>
            <a:pPr indent="0" lvl="0" marL="0" rtl="0" algn="l">
              <a:spcBef>
                <a:spcPts val="0"/>
              </a:spcBef>
              <a:spcAft>
                <a:spcPts val="0"/>
              </a:spcAft>
              <a:buNone/>
            </a:pPr>
            <a:r>
              <a:rPr lang="en"/>
              <a:t>Gertrude Stevens Lancaster</a:t>
            </a:r>
            <a:endParaRPr/>
          </a:p>
        </p:txBody>
      </p:sp>
      <p:sp>
        <p:nvSpPr>
          <p:cNvPr id="430" name="Google Shape;430;p70"/>
          <p:cNvSpPr txBox="1"/>
          <p:nvPr>
            <p:ph idx="1" type="body"/>
          </p:nvPr>
        </p:nvSpPr>
        <p:spPr>
          <a:xfrm>
            <a:off x="172500" y="925200"/>
            <a:ext cx="4514400" cy="3936000"/>
          </a:xfrm>
          <a:prstGeom prst="rect">
            <a:avLst/>
          </a:prstGeom>
        </p:spPr>
        <p:txBody>
          <a:bodyPr anchorCtr="0" anchor="t" bIns="68575" lIns="68575" spcFirstLastPara="1" rIns="68575" wrap="square" tIns="68575">
            <a:noAutofit/>
          </a:bodyPr>
          <a:lstStyle/>
          <a:p>
            <a:pPr indent="0" lvl="0" marL="0" rtl="0" algn="l">
              <a:lnSpc>
                <a:spcPct val="115000"/>
              </a:lnSpc>
              <a:spcBef>
                <a:spcPts val="0"/>
              </a:spcBef>
              <a:spcAft>
                <a:spcPts val="1200"/>
              </a:spcAft>
              <a:buClr>
                <a:schemeClr val="dk1"/>
              </a:buClr>
              <a:buSzPts val="1100"/>
              <a:buFont typeface="Arial"/>
              <a:buNone/>
            </a:pPr>
            <a:r>
              <a:rPr lang="en" sz="1900">
                <a:latin typeface="Times New Roman"/>
                <a:ea typeface="Times New Roman"/>
                <a:cs typeface="Times New Roman"/>
                <a:sym typeface="Times New Roman"/>
              </a:rPr>
              <a:t>Gertrude Stevens, a prominent figure in Salt Lake City's Black community in the early 20th century, contributed significantly to World War I efforts and local community-building initiatives. She participated in the Booker T. Washington War Savings Association, where she helped raise funds for the war by selling government-issued stamps. </a:t>
            </a:r>
            <a:endParaRPr sz="1900">
              <a:latin typeface="Times New Roman"/>
              <a:ea typeface="Times New Roman"/>
              <a:cs typeface="Times New Roman"/>
              <a:sym typeface="Times New Roman"/>
            </a:endParaRPr>
          </a:p>
        </p:txBody>
      </p:sp>
      <p:pic>
        <p:nvPicPr>
          <p:cNvPr id="431" name="Google Shape;431;p70"/>
          <p:cNvPicPr preferRelativeResize="0"/>
          <p:nvPr/>
        </p:nvPicPr>
        <p:blipFill>
          <a:blip r:embed="rId3">
            <a:alphaModFix/>
          </a:blip>
          <a:stretch>
            <a:fillRect/>
          </a:stretch>
        </p:blipFill>
        <p:spPr>
          <a:xfrm>
            <a:off x="4891550" y="1243013"/>
            <a:ext cx="3943350" cy="26574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71"/>
          <p:cNvSpPr txBox="1"/>
          <p:nvPr>
            <p:ph type="title"/>
          </p:nvPr>
        </p:nvSpPr>
        <p:spPr>
          <a:xfrm>
            <a:off x="628650" y="-6"/>
            <a:ext cx="7886700" cy="994200"/>
          </a:xfrm>
          <a:prstGeom prst="rect">
            <a:avLst/>
          </a:prstGeom>
        </p:spPr>
        <p:txBody>
          <a:bodyPr anchorCtr="0" anchor="ctr" bIns="68575" lIns="68575" spcFirstLastPara="1" rIns="68575" wrap="square" tIns="68575">
            <a:noAutofit/>
          </a:bodyPr>
          <a:lstStyle/>
          <a:p>
            <a:pPr indent="0" lvl="0" marL="0" rtl="0" algn="l">
              <a:spcBef>
                <a:spcPts val="0"/>
              </a:spcBef>
              <a:spcAft>
                <a:spcPts val="0"/>
              </a:spcAft>
              <a:buNone/>
            </a:pPr>
            <a:r>
              <a:rPr lang="en"/>
              <a:t>Gertrude Stevens Lancaster</a:t>
            </a:r>
            <a:endParaRPr/>
          </a:p>
        </p:txBody>
      </p:sp>
      <p:sp>
        <p:nvSpPr>
          <p:cNvPr id="437" name="Google Shape;437;p71"/>
          <p:cNvSpPr txBox="1"/>
          <p:nvPr>
            <p:ph idx="1" type="body"/>
          </p:nvPr>
        </p:nvSpPr>
        <p:spPr>
          <a:xfrm>
            <a:off x="172500" y="925200"/>
            <a:ext cx="5016600" cy="3936000"/>
          </a:xfrm>
          <a:prstGeom prst="rect">
            <a:avLst/>
          </a:prstGeom>
        </p:spPr>
        <p:txBody>
          <a:bodyPr anchorCtr="0" anchor="t" bIns="68575" lIns="68575" spcFirstLastPara="1" rIns="68575" wrap="square" tIns="68575">
            <a:noAutofit/>
          </a:bodyPr>
          <a:lstStyle/>
          <a:p>
            <a:pPr indent="0" lvl="0" marL="0" rtl="0" algn="l">
              <a:lnSpc>
                <a:spcPct val="115000"/>
              </a:lnSpc>
              <a:spcBef>
                <a:spcPts val="0"/>
              </a:spcBef>
              <a:spcAft>
                <a:spcPts val="1200"/>
              </a:spcAft>
              <a:buClr>
                <a:schemeClr val="dk1"/>
              </a:buClr>
              <a:buSzPts val="1100"/>
              <a:buFont typeface="Arial"/>
              <a:buNone/>
            </a:pPr>
            <a:r>
              <a:rPr lang="en" sz="1900">
                <a:latin typeface="Times New Roman"/>
                <a:ea typeface="Times New Roman"/>
                <a:cs typeface="Times New Roman"/>
                <a:sym typeface="Times New Roman"/>
              </a:rPr>
              <a:t>As a leader in the Western Federation of Colored Women, she facilitated the cooperation of local Black women's clubs, with up to 250 women involved in charity work. She was also part of Amity, a segregated Red Cross unit, where women gathered weekly to knit and sew supplies for soldiers and managed their households in ways supportive of the war effort. This included going without certain foods like milk and eggs so they could go to the soldiers instead. This community provided friendship and empowerment for Black women like Gertrude.</a:t>
            </a:r>
            <a:endParaRPr sz="1900">
              <a:latin typeface="Times New Roman"/>
              <a:ea typeface="Times New Roman"/>
              <a:cs typeface="Times New Roman"/>
              <a:sym typeface="Times New Roman"/>
            </a:endParaRPr>
          </a:p>
        </p:txBody>
      </p:sp>
      <p:pic>
        <p:nvPicPr>
          <p:cNvPr id="438" name="Google Shape;438;p71"/>
          <p:cNvPicPr preferRelativeResize="0"/>
          <p:nvPr/>
        </p:nvPicPr>
        <p:blipFill>
          <a:blip r:embed="rId3">
            <a:alphaModFix/>
          </a:blip>
          <a:stretch>
            <a:fillRect/>
          </a:stretch>
        </p:blipFill>
        <p:spPr>
          <a:xfrm>
            <a:off x="5786541" y="1262438"/>
            <a:ext cx="2728809" cy="32615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72"/>
          <p:cNvSpPr txBox="1"/>
          <p:nvPr>
            <p:ph type="title"/>
          </p:nvPr>
        </p:nvSpPr>
        <p:spPr>
          <a:xfrm>
            <a:off x="628650" y="-6"/>
            <a:ext cx="7886700" cy="994200"/>
          </a:xfrm>
          <a:prstGeom prst="rect">
            <a:avLst/>
          </a:prstGeom>
        </p:spPr>
        <p:txBody>
          <a:bodyPr anchorCtr="0" anchor="ctr" bIns="68575" lIns="68575" spcFirstLastPara="1" rIns="68575" wrap="square" tIns="68575">
            <a:noAutofit/>
          </a:bodyPr>
          <a:lstStyle/>
          <a:p>
            <a:pPr indent="0" lvl="0" marL="0" rtl="0" algn="l">
              <a:spcBef>
                <a:spcPts val="0"/>
              </a:spcBef>
              <a:spcAft>
                <a:spcPts val="0"/>
              </a:spcAft>
              <a:buNone/>
            </a:pPr>
            <a:r>
              <a:rPr lang="en"/>
              <a:t>Utah’s Female Yeomen</a:t>
            </a:r>
            <a:endParaRPr/>
          </a:p>
        </p:txBody>
      </p:sp>
      <p:sp>
        <p:nvSpPr>
          <p:cNvPr id="444" name="Google Shape;444;p72"/>
          <p:cNvSpPr txBox="1"/>
          <p:nvPr>
            <p:ph idx="1" type="body"/>
          </p:nvPr>
        </p:nvSpPr>
        <p:spPr>
          <a:xfrm>
            <a:off x="150400" y="915550"/>
            <a:ext cx="5403900" cy="3669300"/>
          </a:xfrm>
          <a:prstGeom prst="rect">
            <a:avLst/>
          </a:prstGeom>
        </p:spPr>
        <p:txBody>
          <a:bodyPr anchorCtr="0" anchor="t" bIns="68575" lIns="68575" spcFirstLastPara="1" rIns="68575" wrap="square" tIns="68575">
            <a:noAutofit/>
          </a:bodyPr>
          <a:lstStyle/>
          <a:p>
            <a:pPr indent="0" lvl="0" marL="0" rtl="0" algn="l">
              <a:lnSpc>
                <a:spcPct val="115000"/>
              </a:lnSpc>
              <a:spcBef>
                <a:spcPts val="0"/>
              </a:spcBef>
              <a:spcAft>
                <a:spcPts val="0"/>
              </a:spcAft>
              <a:buNone/>
            </a:pPr>
            <a:r>
              <a:rPr lang="en" sz="1800">
                <a:latin typeface="Times New Roman"/>
                <a:ea typeface="Times New Roman"/>
                <a:cs typeface="Times New Roman"/>
                <a:sym typeface="Times New Roman"/>
              </a:rPr>
              <a:t>In response to German U-boat threats, President Woodrow Wilson signed the Naval Act of 1916, unintentionally allowing women into the U.S. Navy due to ambiguous language. Interpreting "all persons" as inclusive of women, the Navy Secretary saw an opportunity to free men for combat. Naval districts began recruiting women, marking their first formal inclusion in the U.S. Military. The women would enroll as yeoman second class and be referred to as “female yeoman” or “yeoman (F).” They underwent the same training and received equal pay as men. This historic change saw thousands of women, including five from Utah, join the Navy, primarily in clerical roles.</a:t>
            </a:r>
            <a:endParaRPr sz="1800">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800">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t/>
            </a:r>
            <a:endParaRPr sz="2000">
              <a:latin typeface="Times New Roman"/>
              <a:ea typeface="Times New Roman"/>
              <a:cs typeface="Times New Roman"/>
              <a:sym typeface="Times New Roman"/>
            </a:endParaRPr>
          </a:p>
        </p:txBody>
      </p:sp>
      <p:pic>
        <p:nvPicPr>
          <p:cNvPr id="445" name="Google Shape;445;p72"/>
          <p:cNvPicPr preferRelativeResize="0"/>
          <p:nvPr/>
        </p:nvPicPr>
        <p:blipFill>
          <a:blip r:embed="rId3">
            <a:alphaModFix/>
          </a:blip>
          <a:stretch>
            <a:fillRect/>
          </a:stretch>
        </p:blipFill>
        <p:spPr>
          <a:xfrm>
            <a:off x="5706700" y="1146594"/>
            <a:ext cx="2800350" cy="30384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73"/>
          <p:cNvSpPr txBox="1"/>
          <p:nvPr>
            <p:ph type="title"/>
          </p:nvPr>
        </p:nvSpPr>
        <p:spPr>
          <a:xfrm>
            <a:off x="628650" y="273844"/>
            <a:ext cx="7886700" cy="994200"/>
          </a:xfrm>
          <a:prstGeom prst="rect">
            <a:avLst/>
          </a:prstGeom>
        </p:spPr>
        <p:txBody>
          <a:bodyPr anchorCtr="0" anchor="ctr" bIns="68575" lIns="68575" spcFirstLastPara="1" rIns="68575" wrap="square" tIns="68575">
            <a:noAutofit/>
          </a:bodyPr>
          <a:lstStyle/>
          <a:p>
            <a:pPr indent="0" lvl="0" marL="0" rtl="0" algn="l">
              <a:spcBef>
                <a:spcPts val="0"/>
              </a:spcBef>
              <a:spcAft>
                <a:spcPts val="0"/>
              </a:spcAft>
              <a:buNone/>
            </a:pPr>
            <a:r>
              <a:rPr lang="en"/>
              <a:t>Utah’s Female Yeomen–Beatrice Viola Timmins and Norma Bessie Long </a:t>
            </a:r>
            <a:endParaRPr/>
          </a:p>
        </p:txBody>
      </p:sp>
      <p:sp>
        <p:nvSpPr>
          <p:cNvPr id="451" name="Google Shape;451;p73"/>
          <p:cNvSpPr txBox="1"/>
          <p:nvPr>
            <p:ph idx="1" type="body"/>
          </p:nvPr>
        </p:nvSpPr>
        <p:spPr>
          <a:xfrm>
            <a:off x="628650" y="1369225"/>
            <a:ext cx="5016900" cy="3263400"/>
          </a:xfrm>
          <a:prstGeom prst="rect">
            <a:avLst/>
          </a:prstGeom>
        </p:spPr>
        <p:txBody>
          <a:bodyPr anchorCtr="0" anchor="t" bIns="68575" lIns="68575" spcFirstLastPara="1" rIns="68575" wrap="square" tIns="68575">
            <a:noAutofit/>
          </a:bodyPr>
          <a:lstStyle/>
          <a:p>
            <a:pPr indent="0" lvl="0" marL="0" rtl="0" algn="l">
              <a:lnSpc>
                <a:spcPct val="115000"/>
              </a:lnSpc>
              <a:spcBef>
                <a:spcPts val="0"/>
              </a:spcBef>
              <a:spcAft>
                <a:spcPts val="0"/>
              </a:spcAft>
              <a:buClr>
                <a:schemeClr val="dk1"/>
              </a:buClr>
              <a:buSzPts val="1100"/>
              <a:buFont typeface="Arial"/>
              <a:buNone/>
            </a:pPr>
            <a:r>
              <a:rPr lang="en" sz="1600">
                <a:latin typeface="Times New Roman"/>
                <a:ea typeface="Times New Roman"/>
                <a:cs typeface="Times New Roman"/>
                <a:sym typeface="Times New Roman"/>
              </a:rPr>
              <a:t>Two female yeomen from Utah, Beatrice Viola Timmins and Norma Bessie Long, were friends before the war. </a:t>
            </a:r>
            <a:endParaRPr sz="1600">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t/>
            </a:r>
            <a:endParaRPr sz="1600">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lang="en" sz="1600">
                <a:latin typeface="Times New Roman"/>
                <a:ea typeface="Times New Roman"/>
                <a:cs typeface="Times New Roman"/>
                <a:sym typeface="Times New Roman"/>
              </a:rPr>
              <a:t>Both graduated as qualified stenographers and applied to do similar work for the U.S. Navy. Norma is listed in one Utah newspaper as the first woman in America to ever wear the Navy uniform.  </a:t>
            </a:r>
            <a:endParaRPr sz="1600">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t/>
            </a:r>
            <a:endParaRPr sz="1600">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lang="en" sz="1600">
                <a:latin typeface="Times New Roman"/>
                <a:ea typeface="Times New Roman"/>
                <a:cs typeface="Times New Roman"/>
                <a:sym typeface="Times New Roman"/>
              </a:rPr>
              <a:t>The Navy continued to be part of both women’s lives after the war. Viola participated in a celebration of the Armistice on the U.S.S. Wasatch, where she was asked to “christen the ship with a bottle of the strongest liquid obtainable.” </a:t>
            </a:r>
            <a:endParaRPr sz="2600">
              <a:latin typeface="Times New Roman"/>
              <a:ea typeface="Times New Roman"/>
              <a:cs typeface="Times New Roman"/>
              <a:sym typeface="Times New Roman"/>
            </a:endParaRPr>
          </a:p>
        </p:txBody>
      </p:sp>
      <p:pic>
        <p:nvPicPr>
          <p:cNvPr id="452" name="Google Shape;452;p73"/>
          <p:cNvPicPr preferRelativeResize="0"/>
          <p:nvPr/>
        </p:nvPicPr>
        <p:blipFill>
          <a:blip r:embed="rId3">
            <a:alphaModFix/>
          </a:blip>
          <a:stretch>
            <a:fillRect/>
          </a:stretch>
        </p:blipFill>
        <p:spPr>
          <a:xfrm>
            <a:off x="5797950" y="1420444"/>
            <a:ext cx="3193650" cy="293851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74"/>
          <p:cNvSpPr/>
          <p:nvPr/>
        </p:nvSpPr>
        <p:spPr>
          <a:xfrm>
            <a:off x="1116" y="-9525"/>
            <a:ext cx="9141900" cy="5162400"/>
          </a:xfrm>
          <a:prstGeom prst="rect">
            <a:avLst/>
          </a:prstGeom>
          <a:solidFill>
            <a:srgbClr val="532C6C"/>
          </a:solidFill>
          <a:ln>
            <a:noFill/>
          </a:ln>
          <a:effectLst>
            <a:outerShdw blurRad="38100" rotWithShape="0" dir="5400000" dist="25400">
              <a:srgbClr val="000000">
                <a:alpha val="49800"/>
              </a:srgbClr>
            </a:outerShdw>
          </a:effectLst>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FFFFFF"/>
              </a:buClr>
              <a:buSzPts val="1200"/>
              <a:buFont typeface="Helvetica Neue Light"/>
              <a:buNone/>
            </a:pPr>
            <a:r>
              <a:t/>
            </a:r>
            <a:endParaRPr b="0" i="0" sz="1200" u="none" cap="none" strike="noStrike">
              <a:solidFill>
                <a:srgbClr val="FFFFFF"/>
              </a:solidFill>
              <a:latin typeface="Helvetica Neue Light"/>
              <a:ea typeface="Helvetica Neue Light"/>
              <a:cs typeface="Helvetica Neue Light"/>
              <a:sym typeface="Helvetica Neue Light"/>
            </a:endParaRPr>
          </a:p>
        </p:txBody>
      </p:sp>
      <p:pic>
        <p:nvPicPr>
          <p:cNvPr id="458" name="Google Shape;458;p74"/>
          <p:cNvPicPr preferRelativeResize="0"/>
          <p:nvPr/>
        </p:nvPicPr>
        <p:blipFill rotWithShape="1">
          <a:blip r:embed="rId3">
            <a:alphaModFix/>
          </a:blip>
          <a:srcRect b="0" l="49" r="39" t="0"/>
          <a:stretch/>
        </p:blipFill>
        <p:spPr>
          <a:xfrm>
            <a:off x="2788835" y="6386"/>
            <a:ext cx="3566329" cy="2692327"/>
          </a:xfrm>
          <a:prstGeom prst="rect">
            <a:avLst/>
          </a:prstGeom>
          <a:noFill/>
          <a:ln>
            <a:noFill/>
          </a:ln>
        </p:spPr>
      </p:pic>
      <p:sp>
        <p:nvSpPr>
          <p:cNvPr id="459" name="Google Shape;459;p74"/>
          <p:cNvSpPr/>
          <p:nvPr/>
        </p:nvSpPr>
        <p:spPr>
          <a:xfrm>
            <a:off x="2128800" y="2860875"/>
            <a:ext cx="4886400" cy="1577700"/>
          </a:xfrm>
          <a:prstGeom prst="rect">
            <a:avLst/>
          </a:prstGeom>
          <a:no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FFFFFF"/>
              </a:buClr>
              <a:buSzPts val="2400"/>
              <a:buFont typeface="Arial"/>
              <a:buNone/>
            </a:pPr>
            <a:r>
              <a:rPr lang="en" sz="2200">
                <a:solidFill>
                  <a:srgbClr val="FFFFFF"/>
                </a:solidFill>
                <a:latin typeface="Georgia"/>
                <a:ea typeface="Georgia"/>
                <a:cs typeface="Georgia"/>
                <a:sym typeface="Georgia"/>
              </a:rPr>
              <a:t>Christina Jacobs, Education </a:t>
            </a:r>
            <a:r>
              <a:rPr lang="en" sz="2200">
                <a:solidFill>
                  <a:srgbClr val="FFFFFF"/>
                </a:solidFill>
                <a:latin typeface="Georgia"/>
                <a:ea typeface="Georgia"/>
                <a:cs typeface="Georgia"/>
                <a:sym typeface="Georgia"/>
              </a:rPr>
              <a:t>C</a:t>
            </a:r>
            <a:r>
              <a:rPr lang="en" sz="2200">
                <a:solidFill>
                  <a:srgbClr val="FFFFFF"/>
                </a:solidFill>
                <a:latin typeface="Georgia"/>
                <a:ea typeface="Georgia"/>
                <a:cs typeface="Georgia"/>
                <a:sym typeface="Georgia"/>
              </a:rPr>
              <a:t>oordinator</a:t>
            </a:r>
            <a:endParaRPr sz="2200">
              <a:solidFill>
                <a:srgbClr val="FFFFFF"/>
              </a:solidFill>
              <a:latin typeface="Georgia"/>
              <a:ea typeface="Georgia"/>
              <a:cs typeface="Georgia"/>
              <a:sym typeface="Georgia"/>
            </a:endParaRPr>
          </a:p>
          <a:p>
            <a:pPr indent="0" lvl="0" marL="0" marR="0" rtl="0" algn="ctr">
              <a:lnSpc>
                <a:spcPct val="100000"/>
              </a:lnSpc>
              <a:spcBef>
                <a:spcPts val="0"/>
              </a:spcBef>
              <a:spcAft>
                <a:spcPts val="0"/>
              </a:spcAft>
              <a:buClr>
                <a:srgbClr val="FFFFFF"/>
              </a:buClr>
              <a:buSzPts val="2400"/>
              <a:buFont typeface="Arial"/>
              <a:buNone/>
            </a:pPr>
            <a:r>
              <a:rPr lang="en" sz="2200">
                <a:solidFill>
                  <a:srgbClr val="FFFFFF"/>
                </a:solidFill>
                <a:latin typeface="Georgia"/>
                <a:ea typeface="Georgia"/>
                <a:cs typeface="Georgia"/>
                <a:sym typeface="Georgia"/>
              </a:rPr>
              <a:t>christina@betterdays2020.org</a:t>
            </a:r>
            <a:endParaRPr sz="2200">
              <a:solidFill>
                <a:srgbClr val="FFFFFF"/>
              </a:solidFill>
              <a:latin typeface="Georgia"/>
              <a:ea typeface="Georgia"/>
              <a:cs typeface="Georgia"/>
              <a:sym typeface="Georgia"/>
            </a:endParaRPr>
          </a:p>
          <a:p>
            <a:pPr indent="0" lvl="0" marL="0" marR="0" rtl="0" algn="ctr">
              <a:lnSpc>
                <a:spcPct val="100000"/>
              </a:lnSpc>
              <a:spcBef>
                <a:spcPts val="0"/>
              </a:spcBef>
              <a:spcAft>
                <a:spcPts val="0"/>
              </a:spcAft>
              <a:buClr>
                <a:srgbClr val="FFFFFF"/>
              </a:buClr>
              <a:buSzPts val="2400"/>
              <a:buFont typeface="Arial"/>
              <a:buNone/>
            </a:pPr>
            <a:r>
              <a:rPr lang="en" sz="2200">
                <a:solidFill>
                  <a:srgbClr val="FFFFFF"/>
                </a:solidFill>
                <a:latin typeface="Georgia"/>
                <a:ea typeface="Georgia"/>
                <a:cs typeface="Georgia"/>
                <a:sym typeface="Georgia"/>
              </a:rPr>
              <a:t>www.utahwomenshistory.org</a:t>
            </a:r>
            <a:endParaRPr sz="2200">
              <a:solidFill>
                <a:srgbClr val="FFFFFF"/>
              </a:solidFill>
              <a:latin typeface="Georgia"/>
              <a:ea typeface="Georgia"/>
              <a:cs typeface="Georgia"/>
              <a:sym typeface="Georgia"/>
            </a:endParaRPr>
          </a:p>
          <a:p>
            <a:pPr indent="0" lvl="0" marL="0" marR="0" rtl="0" algn="ctr">
              <a:lnSpc>
                <a:spcPct val="100000"/>
              </a:lnSpc>
              <a:spcBef>
                <a:spcPts val="0"/>
              </a:spcBef>
              <a:spcAft>
                <a:spcPts val="0"/>
              </a:spcAft>
              <a:buClr>
                <a:srgbClr val="FFFFFF"/>
              </a:buClr>
              <a:buSzPts val="2400"/>
              <a:buFont typeface="Arial"/>
              <a:buNone/>
            </a:pPr>
            <a:r>
              <a:rPr lang="en" sz="2200">
                <a:solidFill>
                  <a:srgbClr val="FFFFFF"/>
                </a:solidFill>
                <a:latin typeface="Georgia"/>
                <a:ea typeface="Georgia"/>
                <a:cs typeface="Georgia"/>
                <a:sym typeface="Georgia"/>
              </a:rPr>
              <a:t>Follow us @betterdays2020</a:t>
            </a:r>
            <a:endParaRPr sz="2200">
              <a:solidFill>
                <a:srgbClr val="FFFFFF"/>
              </a:solidFill>
              <a:latin typeface="Georgia"/>
              <a:ea typeface="Georgia"/>
              <a:cs typeface="Georgia"/>
              <a:sym typeface="Georgia"/>
            </a:endParaRPr>
          </a:p>
          <a:p>
            <a:pPr indent="0" lvl="0" marL="0" marR="0" rtl="0" algn="ctr">
              <a:lnSpc>
                <a:spcPct val="100000"/>
              </a:lnSpc>
              <a:spcBef>
                <a:spcPts val="0"/>
              </a:spcBef>
              <a:spcAft>
                <a:spcPts val="0"/>
              </a:spcAft>
              <a:buClr>
                <a:srgbClr val="FFFFFF"/>
              </a:buClr>
              <a:buSzPts val="2400"/>
              <a:buFont typeface="Arial"/>
              <a:buNone/>
            </a:pPr>
            <a:r>
              <a:t/>
            </a:r>
            <a:endParaRPr sz="2200">
              <a:solidFill>
                <a:srgbClr val="FFFFFF"/>
              </a:solidFill>
            </a:endParaRPr>
          </a:p>
        </p:txBody>
      </p:sp>
      <p:cxnSp>
        <p:nvCxnSpPr>
          <p:cNvPr id="460" name="Google Shape;460;p74"/>
          <p:cNvCxnSpPr/>
          <p:nvPr/>
        </p:nvCxnSpPr>
        <p:spPr>
          <a:xfrm rot="10800000">
            <a:off x="2335205" y="4438379"/>
            <a:ext cx="4479000" cy="0"/>
          </a:xfrm>
          <a:prstGeom prst="straightConnector1">
            <a:avLst/>
          </a:prstGeom>
          <a:noFill/>
          <a:ln cap="flat" cmpd="sng" w="25400">
            <a:solidFill>
              <a:srgbClr val="FFFFFF"/>
            </a:solidFill>
            <a:prstDash val="solid"/>
            <a:miter lim="400000"/>
            <a:headEnd len="sm" w="sm" type="none"/>
            <a:tailEnd len="sm" w="sm" type="none"/>
          </a:ln>
        </p:spPr>
      </p:cxnSp>
      <p:cxnSp>
        <p:nvCxnSpPr>
          <p:cNvPr id="461" name="Google Shape;461;p74"/>
          <p:cNvCxnSpPr/>
          <p:nvPr/>
        </p:nvCxnSpPr>
        <p:spPr>
          <a:xfrm rot="10800000">
            <a:off x="2335205" y="2676254"/>
            <a:ext cx="4479000" cy="0"/>
          </a:xfrm>
          <a:prstGeom prst="straightConnector1">
            <a:avLst/>
          </a:prstGeom>
          <a:noFill/>
          <a:ln cap="flat" cmpd="sng" w="25400">
            <a:solidFill>
              <a:srgbClr val="FFFFFF"/>
            </a:solidFill>
            <a:prstDash val="solid"/>
            <a:miter lim="400000"/>
            <a:headEnd len="sm" w="sm" type="none"/>
            <a:tailEnd len="sm" w="sm" type="non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44"/>
          <p:cNvSpPr/>
          <p:nvPr/>
        </p:nvSpPr>
        <p:spPr>
          <a:xfrm>
            <a:off x="1116" y="-9525"/>
            <a:ext cx="9141900" cy="5162400"/>
          </a:xfrm>
          <a:prstGeom prst="rect">
            <a:avLst/>
          </a:prstGeom>
          <a:solidFill>
            <a:srgbClr val="FFF5E6"/>
          </a:solidFill>
          <a:ln>
            <a:noFill/>
          </a:ln>
          <a:effectLst>
            <a:outerShdw blurRad="38100" rotWithShape="0" dir="5400000" dist="25400">
              <a:srgbClr val="000000">
                <a:alpha val="49800"/>
              </a:srgbClr>
            </a:outerShdw>
          </a:effectLst>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FFF5E6"/>
              </a:buClr>
              <a:buSzPts val="1200"/>
              <a:buFont typeface="Helvetica Neue Light"/>
              <a:buNone/>
            </a:pPr>
            <a:r>
              <a:t/>
            </a:r>
            <a:endParaRPr b="0" i="0" sz="1200" u="none" cap="none" strike="noStrike">
              <a:solidFill>
                <a:srgbClr val="FFF5E6"/>
              </a:solidFill>
              <a:latin typeface="Helvetica Neue Light"/>
              <a:ea typeface="Helvetica Neue Light"/>
              <a:cs typeface="Helvetica Neue Light"/>
              <a:sym typeface="Helvetica Neue Light"/>
            </a:endParaRPr>
          </a:p>
        </p:txBody>
      </p:sp>
      <p:pic>
        <p:nvPicPr>
          <p:cNvPr id="253" name="Google Shape;253;p44"/>
          <p:cNvPicPr preferRelativeResize="0"/>
          <p:nvPr/>
        </p:nvPicPr>
        <p:blipFill rotWithShape="1">
          <a:blip r:embed="rId3">
            <a:alphaModFix/>
          </a:blip>
          <a:srcRect b="0" l="19283" r="19558" t="14595"/>
          <a:stretch/>
        </p:blipFill>
        <p:spPr>
          <a:xfrm>
            <a:off x="0" y="0"/>
            <a:ext cx="2039800" cy="2837425"/>
          </a:xfrm>
          <a:prstGeom prst="rect">
            <a:avLst/>
          </a:prstGeom>
          <a:noFill/>
          <a:ln>
            <a:noFill/>
          </a:ln>
        </p:spPr>
      </p:pic>
      <p:pic>
        <p:nvPicPr>
          <p:cNvPr id="254" name="Google Shape;254;p44"/>
          <p:cNvPicPr preferRelativeResize="0"/>
          <p:nvPr/>
        </p:nvPicPr>
        <p:blipFill>
          <a:blip r:embed="rId4">
            <a:alphaModFix/>
          </a:blip>
          <a:stretch>
            <a:fillRect/>
          </a:stretch>
        </p:blipFill>
        <p:spPr>
          <a:xfrm>
            <a:off x="1125" y="2917725"/>
            <a:ext cx="3296950" cy="2225775"/>
          </a:xfrm>
          <a:prstGeom prst="rect">
            <a:avLst/>
          </a:prstGeom>
          <a:noFill/>
          <a:ln>
            <a:noFill/>
          </a:ln>
        </p:spPr>
      </p:pic>
      <p:pic>
        <p:nvPicPr>
          <p:cNvPr id="255" name="Google Shape;255;p44"/>
          <p:cNvPicPr preferRelativeResize="0"/>
          <p:nvPr/>
        </p:nvPicPr>
        <p:blipFill rotWithShape="1">
          <a:blip r:embed="rId5">
            <a:alphaModFix/>
          </a:blip>
          <a:srcRect b="13296" l="25296" r="25507" t="14714"/>
          <a:stretch/>
        </p:blipFill>
        <p:spPr>
          <a:xfrm>
            <a:off x="3298075" y="2588563"/>
            <a:ext cx="3030346" cy="2469550"/>
          </a:xfrm>
          <a:prstGeom prst="rect">
            <a:avLst/>
          </a:prstGeom>
          <a:noFill/>
          <a:ln>
            <a:noFill/>
          </a:ln>
        </p:spPr>
      </p:pic>
      <p:pic>
        <p:nvPicPr>
          <p:cNvPr id="256" name="Google Shape;256;p44"/>
          <p:cNvPicPr preferRelativeResize="0"/>
          <p:nvPr/>
        </p:nvPicPr>
        <p:blipFill rotWithShape="1">
          <a:blip r:embed="rId6">
            <a:alphaModFix/>
          </a:blip>
          <a:srcRect b="14407" l="26590" r="25968" t="15789"/>
          <a:stretch/>
        </p:blipFill>
        <p:spPr>
          <a:xfrm>
            <a:off x="2117938" y="211425"/>
            <a:ext cx="2928350" cy="2401575"/>
          </a:xfrm>
          <a:prstGeom prst="rect">
            <a:avLst/>
          </a:prstGeom>
          <a:noFill/>
          <a:ln>
            <a:noFill/>
          </a:ln>
        </p:spPr>
      </p:pic>
      <p:pic>
        <p:nvPicPr>
          <p:cNvPr id="257" name="Google Shape;257;p44"/>
          <p:cNvPicPr preferRelativeResize="0"/>
          <p:nvPr/>
        </p:nvPicPr>
        <p:blipFill rotWithShape="1">
          <a:blip r:embed="rId7">
            <a:alphaModFix/>
          </a:blip>
          <a:srcRect b="13713" l="23925" r="24918" t="14146"/>
          <a:stretch/>
        </p:blipFill>
        <p:spPr>
          <a:xfrm>
            <a:off x="6328425" y="211425"/>
            <a:ext cx="2827373" cy="2225775"/>
          </a:xfrm>
          <a:prstGeom prst="rect">
            <a:avLst/>
          </a:prstGeom>
          <a:noFill/>
          <a:ln>
            <a:noFill/>
          </a:ln>
        </p:spPr>
      </p:pic>
      <p:pic>
        <p:nvPicPr>
          <p:cNvPr id="258" name="Google Shape;258;p44"/>
          <p:cNvPicPr preferRelativeResize="0"/>
          <p:nvPr/>
        </p:nvPicPr>
        <p:blipFill rotWithShape="1">
          <a:blip r:embed="rId8">
            <a:alphaModFix/>
          </a:blip>
          <a:srcRect b="0" l="16846" r="12987" t="0"/>
          <a:stretch/>
        </p:blipFill>
        <p:spPr>
          <a:xfrm>
            <a:off x="5124425" y="211425"/>
            <a:ext cx="1842630" cy="2626000"/>
          </a:xfrm>
          <a:prstGeom prst="rect">
            <a:avLst/>
          </a:prstGeom>
          <a:noFill/>
          <a:ln>
            <a:noFill/>
          </a:ln>
        </p:spPr>
      </p:pic>
      <p:pic>
        <p:nvPicPr>
          <p:cNvPr id="259" name="Google Shape;259;p44"/>
          <p:cNvPicPr preferRelativeResize="0"/>
          <p:nvPr/>
        </p:nvPicPr>
        <p:blipFill>
          <a:blip r:embed="rId9">
            <a:alphaModFix/>
          </a:blip>
          <a:stretch>
            <a:fillRect/>
          </a:stretch>
        </p:blipFill>
        <p:spPr>
          <a:xfrm>
            <a:off x="2117950" y="1987325"/>
            <a:ext cx="1409700" cy="1819275"/>
          </a:xfrm>
          <a:prstGeom prst="rect">
            <a:avLst/>
          </a:prstGeom>
          <a:noFill/>
          <a:ln>
            <a:noFill/>
          </a:ln>
        </p:spPr>
      </p:pic>
      <p:pic>
        <p:nvPicPr>
          <p:cNvPr id="260" name="Google Shape;260;p44"/>
          <p:cNvPicPr preferRelativeResize="0"/>
          <p:nvPr/>
        </p:nvPicPr>
        <p:blipFill rotWithShape="1">
          <a:blip r:embed="rId10">
            <a:alphaModFix/>
          </a:blip>
          <a:srcRect b="0" l="5330" r="-5330" t="0"/>
          <a:stretch/>
        </p:blipFill>
        <p:spPr>
          <a:xfrm>
            <a:off x="6328092" y="2698751"/>
            <a:ext cx="2932707" cy="24015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45"/>
          <p:cNvSpPr/>
          <p:nvPr/>
        </p:nvSpPr>
        <p:spPr>
          <a:xfrm>
            <a:off x="1116" y="-9525"/>
            <a:ext cx="9141900" cy="5162400"/>
          </a:xfrm>
          <a:prstGeom prst="rect">
            <a:avLst/>
          </a:prstGeom>
          <a:solidFill>
            <a:srgbClr val="FFF5E6"/>
          </a:solidFill>
          <a:ln>
            <a:noFill/>
          </a:ln>
          <a:effectLst>
            <a:outerShdw blurRad="38100" rotWithShape="0" dir="5400000" dist="25400">
              <a:srgbClr val="000000">
                <a:alpha val="49800"/>
              </a:srgbClr>
            </a:outerShdw>
          </a:effectLst>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FFF5E6"/>
              </a:buClr>
              <a:buSzPts val="1200"/>
              <a:buFont typeface="Helvetica Neue Light"/>
              <a:buNone/>
            </a:pPr>
            <a:r>
              <a:t/>
            </a:r>
            <a:endParaRPr b="0" i="0" sz="1200" u="none" cap="none" strike="noStrike">
              <a:solidFill>
                <a:srgbClr val="FFF5E6"/>
              </a:solidFill>
              <a:latin typeface="Helvetica Neue Light"/>
              <a:ea typeface="Helvetica Neue Light"/>
              <a:cs typeface="Helvetica Neue Light"/>
              <a:sym typeface="Helvetica Neue Light"/>
            </a:endParaRPr>
          </a:p>
        </p:txBody>
      </p:sp>
      <p:pic>
        <p:nvPicPr>
          <p:cNvPr id="266" name="Google Shape;266;p45"/>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267" name="Google Shape;267;p45"/>
          <p:cNvSpPr/>
          <p:nvPr/>
        </p:nvSpPr>
        <p:spPr>
          <a:xfrm>
            <a:off x="353300" y="1510725"/>
            <a:ext cx="8364900" cy="2274300"/>
          </a:xfrm>
          <a:prstGeom prst="rect">
            <a:avLst/>
          </a:prstGeom>
          <a:noFill/>
          <a:ln>
            <a:noFill/>
          </a:ln>
        </p:spPr>
        <p:txBody>
          <a:bodyPr anchorCtr="0" anchor="ctr" bIns="19050" lIns="19050" spcFirstLastPara="1" rIns="19050" wrap="square" tIns="19050">
            <a:noAutofit/>
          </a:bodyPr>
          <a:lstStyle/>
          <a:p>
            <a:pPr indent="0" lvl="0" marL="0" rtl="0" algn="l">
              <a:lnSpc>
                <a:spcPct val="115000"/>
              </a:lnSpc>
              <a:spcBef>
                <a:spcPts val="0"/>
              </a:spcBef>
              <a:spcAft>
                <a:spcPts val="900"/>
              </a:spcAft>
              <a:buClr>
                <a:schemeClr val="dk1"/>
              </a:buClr>
              <a:buSzPts val="1100"/>
              <a:buFont typeface="Arial"/>
              <a:buNone/>
            </a:pPr>
            <a:r>
              <a:rPr lang="en" sz="1650">
                <a:solidFill>
                  <a:schemeClr val="dk1"/>
                </a:solidFill>
              </a:rPr>
              <a:t>For a long time, the United States wanted to stay out of the war. This is called being neutral. The United States joined the British and French troops (Allies) in 1917. Over 4 million American men were drafted into service. The fresh American troops and resources provided a much-needed boost to the worn-out Allied forces. Their involvement helped tip the balance towards the Allies, leading to the end of the war in 1918. </a:t>
            </a:r>
            <a:endParaRPr i="1" sz="2700">
              <a:solidFill>
                <a:srgbClr val="532C6C"/>
              </a:solidFill>
              <a:latin typeface="Georgia"/>
              <a:ea typeface="Georgia"/>
              <a:cs typeface="Georgia"/>
              <a:sym typeface="Georgia"/>
            </a:endParaRPr>
          </a:p>
        </p:txBody>
      </p:sp>
      <p:cxnSp>
        <p:nvCxnSpPr>
          <p:cNvPr id="268" name="Google Shape;268;p45"/>
          <p:cNvCxnSpPr/>
          <p:nvPr/>
        </p:nvCxnSpPr>
        <p:spPr>
          <a:xfrm rot="10800000">
            <a:off x="679866" y="1207425"/>
            <a:ext cx="7784400" cy="0"/>
          </a:xfrm>
          <a:prstGeom prst="straightConnector1">
            <a:avLst/>
          </a:prstGeom>
          <a:noFill/>
          <a:ln cap="flat" cmpd="sng" w="25400">
            <a:solidFill>
              <a:srgbClr val="532C6C"/>
            </a:solidFill>
            <a:prstDash val="solid"/>
            <a:miter lim="400000"/>
            <a:headEnd len="sm" w="sm" type="none"/>
            <a:tailEnd len="sm" w="sm" type="none"/>
          </a:ln>
        </p:spPr>
      </p:cxnSp>
      <p:cxnSp>
        <p:nvCxnSpPr>
          <p:cNvPr id="269" name="Google Shape;269;p45"/>
          <p:cNvCxnSpPr/>
          <p:nvPr/>
        </p:nvCxnSpPr>
        <p:spPr>
          <a:xfrm rot="10800000">
            <a:off x="645281" y="3878081"/>
            <a:ext cx="7774200" cy="0"/>
          </a:xfrm>
          <a:prstGeom prst="straightConnector1">
            <a:avLst/>
          </a:prstGeom>
          <a:noFill/>
          <a:ln cap="flat" cmpd="sng" w="25400">
            <a:solidFill>
              <a:srgbClr val="532C6C"/>
            </a:solidFill>
            <a:prstDash val="solid"/>
            <a:miter lim="400000"/>
            <a:headEnd len="sm" w="sm" type="none"/>
            <a:tailEnd len="sm" w="sm" type="none"/>
          </a:ln>
        </p:spPr>
      </p:cxnSp>
      <p:sp>
        <p:nvSpPr>
          <p:cNvPr id="270" name="Google Shape;270;p45"/>
          <p:cNvSpPr txBox="1"/>
          <p:nvPr/>
        </p:nvSpPr>
        <p:spPr>
          <a:xfrm>
            <a:off x="-39625" y="468175"/>
            <a:ext cx="9144000" cy="554100"/>
          </a:xfrm>
          <a:prstGeom prst="rect">
            <a:avLst/>
          </a:prstGeom>
          <a:noFill/>
          <a:ln>
            <a:noFill/>
          </a:ln>
        </p:spPr>
        <p:txBody>
          <a:bodyPr anchorCtr="0" anchor="t" bIns="91425" lIns="91425" spcFirstLastPara="1" rIns="91425" wrap="square" tIns="91425">
            <a:spAutoFit/>
          </a:bodyPr>
          <a:lstStyle/>
          <a:p>
            <a:pPr indent="0" lvl="0" marL="0" rtl="0" algn="ctr">
              <a:lnSpc>
                <a:spcPct val="200000"/>
              </a:lnSpc>
              <a:spcBef>
                <a:spcPts val="0"/>
              </a:spcBef>
              <a:spcAft>
                <a:spcPts val="0"/>
              </a:spcAft>
              <a:buNone/>
            </a:pPr>
            <a:r>
              <a:rPr b="1" lang="en" sz="2400">
                <a:solidFill>
                  <a:srgbClr val="532C6C"/>
                </a:solidFill>
                <a:latin typeface="Playfair Display SC"/>
                <a:ea typeface="Playfair Display SC"/>
                <a:cs typeface="Playfair Display SC"/>
                <a:sym typeface="Playfair Display SC"/>
              </a:rPr>
              <a:t>US Involvement in WWI </a:t>
            </a:r>
            <a:endParaRPr b="1">
              <a:latin typeface="Playfair Display SC"/>
              <a:ea typeface="Playfair Display SC"/>
              <a:cs typeface="Playfair Display SC"/>
              <a:sym typeface="Playfair Display SC"/>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pic>
        <p:nvPicPr>
          <p:cNvPr id="275" name="Google Shape;275;p46"/>
          <p:cNvPicPr preferRelativeResize="0"/>
          <p:nvPr/>
        </p:nvPicPr>
        <p:blipFill>
          <a:blip r:embed="rId3">
            <a:alphaModFix/>
          </a:blip>
          <a:stretch>
            <a:fillRect/>
          </a:stretch>
        </p:blipFill>
        <p:spPr>
          <a:xfrm>
            <a:off x="31488" y="1073000"/>
            <a:ext cx="9081027" cy="4070499"/>
          </a:xfrm>
          <a:prstGeom prst="rect">
            <a:avLst/>
          </a:prstGeom>
          <a:noFill/>
          <a:ln>
            <a:noFill/>
          </a:ln>
        </p:spPr>
      </p:pic>
      <p:sp>
        <p:nvSpPr>
          <p:cNvPr id="276" name="Google Shape;276;p46"/>
          <p:cNvSpPr txBox="1"/>
          <p:nvPr/>
        </p:nvSpPr>
        <p:spPr>
          <a:xfrm>
            <a:off x="0" y="0"/>
            <a:ext cx="9081000" cy="585000"/>
          </a:xfrm>
          <a:prstGeom prst="rect">
            <a:avLst/>
          </a:prstGeom>
          <a:noFill/>
          <a:ln>
            <a:noFill/>
          </a:ln>
        </p:spPr>
        <p:txBody>
          <a:bodyPr anchorCtr="0" anchor="t" bIns="91425" lIns="91425" spcFirstLastPara="1" rIns="91425" wrap="square" tIns="91425">
            <a:spAutoFit/>
          </a:bodyPr>
          <a:lstStyle/>
          <a:p>
            <a:pPr indent="0" lvl="0" marL="0" rtl="0" algn="ctr">
              <a:lnSpc>
                <a:spcPct val="137142"/>
              </a:lnSpc>
              <a:spcBef>
                <a:spcPts val="0"/>
              </a:spcBef>
              <a:spcAft>
                <a:spcPts val="0"/>
              </a:spcAft>
              <a:buNone/>
            </a:pPr>
            <a:r>
              <a:rPr b="1" lang="en" sz="2600">
                <a:solidFill>
                  <a:srgbClr val="532C6C"/>
                </a:solidFill>
                <a:latin typeface="Georgia"/>
                <a:ea typeface="Georgia"/>
                <a:cs typeface="Georgia"/>
                <a:sym typeface="Georgia"/>
              </a:rPr>
              <a:t>WW1 Virtual Exhibit</a:t>
            </a:r>
            <a:endParaRPr b="1" sz="2600">
              <a:solidFill>
                <a:srgbClr val="532C6C"/>
              </a:solidFill>
              <a:latin typeface="Georgia"/>
              <a:ea typeface="Georgia"/>
              <a:cs typeface="Georgia"/>
              <a:sym typeface="Georgi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pic>
        <p:nvPicPr>
          <p:cNvPr id="281" name="Google Shape;281;p47"/>
          <p:cNvPicPr preferRelativeResize="0"/>
          <p:nvPr/>
        </p:nvPicPr>
        <p:blipFill>
          <a:blip r:embed="rId3">
            <a:alphaModFix/>
          </a:blip>
          <a:stretch>
            <a:fillRect/>
          </a:stretch>
        </p:blipFill>
        <p:spPr>
          <a:xfrm>
            <a:off x="0" y="0"/>
            <a:ext cx="9143998" cy="512042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48"/>
          <p:cNvSpPr/>
          <p:nvPr/>
        </p:nvSpPr>
        <p:spPr>
          <a:xfrm>
            <a:off x="1116" y="-9525"/>
            <a:ext cx="9141900" cy="5162400"/>
          </a:xfrm>
          <a:prstGeom prst="rect">
            <a:avLst/>
          </a:prstGeom>
          <a:solidFill>
            <a:srgbClr val="FFF5E6"/>
          </a:solidFill>
          <a:ln>
            <a:noFill/>
          </a:ln>
          <a:effectLst>
            <a:outerShdw blurRad="38100" rotWithShape="0" dir="5400000" dist="25400">
              <a:srgbClr val="000000">
                <a:alpha val="49800"/>
              </a:srgbClr>
            </a:outerShdw>
          </a:effectLst>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FFF5E6"/>
              </a:buClr>
              <a:buSzPts val="1200"/>
              <a:buFont typeface="Helvetica Neue Light"/>
              <a:buNone/>
            </a:pPr>
            <a:r>
              <a:t/>
            </a:r>
            <a:endParaRPr b="0" i="0" sz="1200" u="none" cap="none" strike="noStrike">
              <a:solidFill>
                <a:srgbClr val="FFF5E6"/>
              </a:solidFill>
              <a:latin typeface="Helvetica Neue Light"/>
              <a:ea typeface="Helvetica Neue Light"/>
              <a:cs typeface="Helvetica Neue Light"/>
              <a:sym typeface="Helvetica Neue Light"/>
            </a:endParaRPr>
          </a:p>
        </p:txBody>
      </p:sp>
      <p:pic>
        <p:nvPicPr>
          <p:cNvPr id="287" name="Google Shape;287;p48"/>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288" name="Google Shape;288;p48"/>
          <p:cNvSpPr/>
          <p:nvPr/>
        </p:nvSpPr>
        <p:spPr>
          <a:xfrm>
            <a:off x="684894" y="-300025"/>
            <a:ext cx="7774200" cy="2274300"/>
          </a:xfrm>
          <a:prstGeom prst="rect">
            <a:avLst/>
          </a:prstGeom>
          <a:noFill/>
          <a:ln>
            <a:noFill/>
          </a:ln>
        </p:spPr>
        <p:txBody>
          <a:bodyPr anchorCtr="0" anchor="ctr" bIns="19050" lIns="19050" spcFirstLastPara="1" rIns="19050" wrap="square" tIns="19050">
            <a:noAutofit/>
          </a:bodyPr>
          <a:lstStyle/>
          <a:p>
            <a:pPr indent="0" lvl="0" marL="0" marR="0" rtl="0" algn="ctr">
              <a:lnSpc>
                <a:spcPct val="137142"/>
              </a:lnSpc>
              <a:spcBef>
                <a:spcPts val="0"/>
              </a:spcBef>
              <a:spcAft>
                <a:spcPts val="0"/>
              </a:spcAft>
              <a:buClr>
                <a:srgbClr val="532C6C"/>
              </a:buClr>
              <a:buSzPts val="2600"/>
              <a:buFont typeface="Georgia"/>
              <a:buNone/>
            </a:pPr>
            <a:r>
              <a:rPr b="1" lang="en" sz="2600">
                <a:solidFill>
                  <a:srgbClr val="532C6C"/>
                </a:solidFill>
                <a:latin typeface="Georgia"/>
                <a:ea typeface="Georgia"/>
                <a:cs typeface="Georgia"/>
                <a:sym typeface="Georgia"/>
              </a:rPr>
              <a:t>Utah Women in Wartime</a:t>
            </a:r>
            <a:endParaRPr b="1" sz="2600" u="none" cap="none" strike="noStrike">
              <a:solidFill>
                <a:srgbClr val="532C6C"/>
              </a:solidFill>
              <a:latin typeface="Georgia"/>
              <a:ea typeface="Georgia"/>
              <a:cs typeface="Georgia"/>
              <a:sym typeface="Georgia"/>
            </a:endParaRPr>
          </a:p>
        </p:txBody>
      </p:sp>
      <p:cxnSp>
        <p:nvCxnSpPr>
          <p:cNvPr id="289" name="Google Shape;289;p48"/>
          <p:cNvCxnSpPr/>
          <p:nvPr/>
        </p:nvCxnSpPr>
        <p:spPr>
          <a:xfrm rot="10800000">
            <a:off x="679866" y="438500"/>
            <a:ext cx="7784400" cy="0"/>
          </a:xfrm>
          <a:prstGeom prst="straightConnector1">
            <a:avLst/>
          </a:prstGeom>
          <a:noFill/>
          <a:ln cap="flat" cmpd="sng" w="25400">
            <a:solidFill>
              <a:srgbClr val="532C6C"/>
            </a:solidFill>
            <a:prstDash val="solid"/>
            <a:miter lim="400000"/>
            <a:headEnd len="sm" w="sm" type="none"/>
            <a:tailEnd len="sm" w="sm" type="none"/>
          </a:ln>
        </p:spPr>
      </p:cxnSp>
      <p:cxnSp>
        <p:nvCxnSpPr>
          <p:cNvPr id="290" name="Google Shape;290;p48"/>
          <p:cNvCxnSpPr/>
          <p:nvPr/>
        </p:nvCxnSpPr>
        <p:spPr>
          <a:xfrm rot="10800000">
            <a:off x="684981" y="1118156"/>
            <a:ext cx="7774200" cy="0"/>
          </a:xfrm>
          <a:prstGeom prst="straightConnector1">
            <a:avLst/>
          </a:prstGeom>
          <a:noFill/>
          <a:ln cap="flat" cmpd="sng" w="25400">
            <a:solidFill>
              <a:srgbClr val="532C6C"/>
            </a:solidFill>
            <a:prstDash val="solid"/>
            <a:miter lim="400000"/>
            <a:headEnd len="sm" w="sm" type="none"/>
            <a:tailEnd len="sm" w="sm" type="none"/>
          </a:ln>
        </p:spPr>
      </p:cxnSp>
      <p:pic>
        <p:nvPicPr>
          <p:cNvPr id="291" name="Google Shape;291;p48"/>
          <p:cNvPicPr preferRelativeResize="0"/>
          <p:nvPr/>
        </p:nvPicPr>
        <p:blipFill>
          <a:blip r:embed="rId4">
            <a:alphaModFix/>
          </a:blip>
          <a:stretch>
            <a:fillRect/>
          </a:stretch>
        </p:blipFill>
        <p:spPr>
          <a:xfrm>
            <a:off x="2854775" y="1422472"/>
            <a:ext cx="3556375" cy="3478149"/>
          </a:xfrm>
          <a:prstGeom prst="rect">
            <a:avLst/>
          </a:prstGeom>
          <a:noFill/>
          <a:ln>
            <a:noFill/>
          </a:ln>
        </p:spPr>
      </p:pic>
      <p:sp>
        <p:nvSpPr>
          <p:cNvPr id="292" name="Google Shape;292;p48"/>
          <p:cNvSpPr txBox="1"/>
          <p:nvPr/>
        </p:nvSpPr>
        <p:spPr>
          <a:xfrm>
            <a:off x="0" y="2571750"/>
            <a:ext cx="3000000" cy="831300"/>
          </a:xfrm>
          <a:prstGeom prst="rect">
            <a:avLst/>
          </a:prstGeom>
          <a:noFill/>
          <a:ln>
            <a:noFill/>
          </a:ln>
        </p:spPr>
        <p:txBody>
          <a:bodyPr anchorCtr="0" anchor="t" bIns="91425" lIns="91425" spcFirstLastPara="1" rIns="91425" wrap="square" tIns="91425">
            <a:spAutoFit/>
          </a:bodyPr>
          <a:lstStyle/>
          <a:p>
            <a:pPr indent="0" lvl="0" marL="0" rtl="0" algn="ctr">
              <a:lnSpc>
                <a:spcPct val="100000"/>
              </a:lnSpc>
              <a:spcBef>
                <a:spcPts val="0"/>
              </a:spcBef>
              <a:spcAft>
                <a:spcPts val="0"/>
              </a:spcAft>
              <a:buNone/>
            </a:pPr>
            <a:r>
              <a:rPr b="1" lang="en" sz="2100">
                <a:solidFill>
                  <a:srgbClr val="532C6C"/>
                </a:solidFill>
                <a:latin typeface="Georgia"/>
                <a:ea typeface="Georgia"/>
                <a:cs typeface="Georgia"/>
                <a:sym typeface="Georgia"/>
              </a:rPr>
              <a:t>Take the </a:t>
            </a:r>
            <a:r>
              <a:rPr b="1" lang="en" sz="2100">
                <a:solidFill>
                  <a:srgbClr val="532C6C"/>
                </a:solidFill>
                <a:latin typeface="Georgia"/>
                <a:ea typeface="Georgia"/>
                <a:cs typeface="Georgia"/>
                <a:sym typeface="Georgia"/>
              </a:rPr>
              <a:t>WW1 Personality Quiz!</a:t>
            </a:r>
            <a:endParaRPr b="1" sz="2100">
              <a:solidFill>
                <a:srgbClr val="532C6C"/>
              </a:solidFill>
              <a:latin typeface="Georgia"/>
              <a:ea typeface="Georgia"/>
              <a:cs typeface="Georgia"/>
              <a:sym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pic>
        <p:nvPicPr>
          <p:cNvPr id="297" name="Google Shape;297;p49"/>
          <p:cNvPicPr preferRelativeResize="0"/>
          <p:nvPr/>
        </p:nvPicPr>
        <p:blipFill>
          <a:blip r:embed="rId3">
            <a:alphaModFix/>
          </a:blip>
          <a:stretch>
            <a:fillRect/>
          </a:stretch>
        </p:blipFill>
        <p:spPr>
          <a:xfrm>
            <a:off x="0" y="0"/>
            <a:ext cx="9144002" cy="513089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