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251f7b208_0_3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0251f7b20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251f7b208_0_22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251f7b20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251f7b208_0_26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251f7b20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251f7b208_0_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251f7b20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251f7b208_0_7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251f7b2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251f7b208_0_1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251f7b20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2150" y="-138275"/>
            <a:ext cx="7876924" cy="1019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oc.gov/item/2018653071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s://collections.lib.utah.edu/details?id=456331&amp;q=%22salt+lake+city%22&amp;sort=sort_date_t+asc&amp;year_start=1890&amp;facet_setname_s=dha_crscpc+OR+dha_cp+OR+dha_pu" TargetMode="External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752600"/>
            <a:ext cx="3241075" cy="38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314" y="4572000"/>
            <a:ext cx="3941686" cy="451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396" y="2133600"/>
            <a:ext cx="2120125" cy="28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3335400" y="9030700"/>
            <a:ext cx="37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courtesy of USHS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24200"/>
            <a:ext cx="7467600" cy="48481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201650" y="8024700"/>
            <a:ext cx="639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and Office of Martha Hughes Cannon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Ron Fox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77200"/>
            <a:ext cx="7437775" cy="44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888800" y="7451950"/>
            <a:ext cx="619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1897 Utah Legislature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Utah State Historical Society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3299" y="2133600"/>
            <a:ext cx="12734099" cy="58179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888800" y="8137750"/>
            <a:ext cx="619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and County Building where first Utah legislature met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circa 1896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Utah State Historical Society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269400" y="6079875"/>
            <a:ext cx="411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City circa 1890’s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Image Courtesy of LOC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2743200"/>
            <a:ext cx="3188775" cy="32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836025" y="8640350"/>
            <a:ext cx="646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Park City Train Station 1890’s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Utah State Historical Society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1934975"/>
            <a:ext cx="6272126" cy="28656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3674225" y="4754150"/>
            <a:ext cx="646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City circa 1890’s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Utah State Historical Society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5600" y="5748975"/>
            <a:ext cx="3717825" cy="29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0725" y="2245350"/>
            <a:ext cx="10591173" cy="48389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134850" y="7162800"/>
            <a:ext cx="539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Salt Lake City circa 1860-1890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Courtesy of </a:t>
            </a:r>
            <a:r>
              <a:rPr lang="en" u="sng">
                <a:solidFill>
                  <a:schemeClr val="hlink"/>
                </a:solidFill>
                <a:hlinkClick r:id="rId4"/>
              </a:rPr>
              <a:t>Utah State Historical Society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2600" y="2087375"/>
            <a:ext cx="6984700" cy="319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5516275"/>
            <a:ext cx="7178877" cy="3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875350" y="8773675"/>
            <a:ext cx="574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 in SLC circa 1890’s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Courtesy of USHS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950" y="2857500"/>
            <a:ext cx="30861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0" y="9432775"/>
            <a:ext cx="3080498" cy="62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