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  <p:sldMasterId id="2147483660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888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3288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7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6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25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7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9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06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3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09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52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25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8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10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07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83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52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03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95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2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50F7-30B7-D349-8364-77936B7EC07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2BB3-41CF-5841-BC67-1738AF04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93EE3-A84C-0D42-86CE-27918DE822F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2363-7434-924D-8664-C4DC87F4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75850" cy="292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200" y="152400"/>
            <a:ext cx="2896400" cy="38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9075" y="1610365"/>
            <a:ext cx="2350500" cy="31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862370" y="3577514"/>
            <a:ext cx="2244600" cy="1227325"/>
          </a:xfrm>
          <a:prstGeom prst="rect">
            <a:avLst/>
          </a:prstGeom>
          <a:solidFill>
            <a:srgbClr val="532C6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Utah Memorials </a:t>
            </a:r>
            <a:endParaRPr sz="1800" b="1" dirty="0">
              <a:solidFill>
                <a:schemeClr val="lt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to Utah </a:t>
            </a:r>
            <a:r>
              <a:rPr lang="en" sz="1800" b="1" dirty="0" smtClean="0">
                <a:solidFill>
                  <a:schemeClr val="lt1"/>
                </a:solidFill>
              </a:rPr>
              <a:t>Suffragists</a:t>
            </a:r>
            <a:r>
              <a:rPr lang="en-US" sz="1800" b="1" dirty="0" smtClean="0">
                <a:solidFill>
                  <a:schemeClr val="lt1"/>
                </a:solidFill>
              </a:rPr>
              <a:t> at the Utah State Capitol</a:t>
            </a:r>
            <a:endParaRPr sz="1800" b="1" dirty="0">
              <a:solidFill>
                <a:schemeClr val="lt1"/>
              </a:solidFill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6554500" y="4047540"/>
            <a:ext cx="21678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Emmeline B. Wells</a:t>
            </a:r>
            <a:endParaRPr dirty="0"/>
          </a:p>
        </p:txBody>
      </p:sp>
      <p:sp>
        <p:nvSpPr>
          <p:cNvPr id="61" name="Shape 61"/>
          <p:cNvSpPr txBox="1"/>
          <p:nvPr/>
        </p:nvSpPr>
        <p:spPr>
          <a:xfrm>
            <a:off x="4720300" y="366550"/>
            <a:ext cx="10800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Martha Hughes Cannon</a:t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152401" y="3031190"/>
            <a:ext cx="3966674" cy="33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/>
              <a:t>Mural of </a:t>
            </a:r>
            <a:r>
              <a:rPr lang="en" sz="1300" dirty="0" smtClean="0"/>
              <a:t>Utah </a:t>
            </a:r>
            <a:r>
              <a:rPr lang="en" sz="1300" dirty="0"/>
              <a:t>women voting on February 14, 1870</a:t>
            </a:r>
            <a:endParaRPr sz="1300" dirty="0"/>
          </a:p>
        </p:txBody>
      </p:sp>
      <p:sp>
        <p:nvSpPr>
          <p:cNvPr id="63" name="Shape 63"/>
          <p:cNvSpPr/>
          <p:nvPr/>
        </p:nvSpPr>
        <p:spPr>
          <a:xfrm>
            <a:off x="6913650" y="4455735"/>
            <a:ext cx="936300" cy="166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4874225" y="1225925"/>
            <a:ext cx="936300" cy="1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923143" y="4910667"/>
            <a:ext cx="66523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work is licensed under a Creative Commons Attribution 4.0 International License, Better Days 2020</a:t>
            </a:r>
          </a:p>
          <a:p>
            <a:endParaRPr lang="en-US" dirty="0"/>
          </a:p>
        </p:txBody>
      </p:sp>
      <p:pic>
        <p:nvPicPr>
          <p:cNvPr id="9" name="Picture 8" descr="CC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15" y="4886477"/>
            <a:ext cx="702788" cy="265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805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7579575" y="1195975"/>
            <a:ext cx="13215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Vietnam Women’s Memorial</a:t>
            </a:r>
            <a:r>
              <a:rPr lang="en"/>
              <a:t> on the National Mall in Washington, D.C.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580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7285625" y="841125"/>
            <a:ext cx="1667400" cy="23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Monument to the Women of World War II 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London, United Kingdom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75" y="108250"/>
            <a:ext cx="7291975" cy="488284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7558250" y="1136950"/>
            <a:ext cx="1357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Jefferson Memorial</a:t>
            </a:r>
            <a:r>
              <a:rPr lang="en"/>
              <a:t> in Washington, D.C.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2400"/>
            <a:ext cx="3414404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5499775" y="1675225"/>
            <a:ext cx="25218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Washington Monument 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Washington, D.C.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8385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7679700" y="1504250"/>
            <a:ext cx="1339200" cy="1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Vietnam War Memorial</a:t>
            </a:r>
            <a:r>
              <a:rPr lang="en"/>
              <a:t> in Washington, D.C.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6824825" y="1290525"/>
            <a:ext cx="1966200" cy="22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Martin Luther King, Jr. Memorial </a:t>
            </a:r>
            <a:r>
              <a:rPr lang="en"/>
              <a:t>in Washington, D.C.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104</Words>
  <Application>Microsoft Macintosh PowerPoint</Application>
  <PresentationFormat>On-screen Show (16:9)</PresentationFormat>
  <Paragraphs>14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Simple Light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Naomi Watkins</cp:lastModifiedBy>
  <cp:revision>3</cp:revision>
  <dcterms:modified xsi:type="dcterms:W3CDTF">2018-05-16T20:37:45Z</dcterms:modified>
</cp:coreProperties>
</file>